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76" r:id="rId3"/>
    <p:sldId id="290" r:id="rId4"/>
    <p:sldId id="275" r:id="rId5"/>
    <p:sldId id="277" r:id="rId6"/>
    <p:sldId id="292" r:id="rId7"/>
    <p:sldId id="293" r:id="rId8"/>
    <p:sldId id="273" r:id="rId9"/>
    <p:sldId id="274" r:id="rId10"/>
    <p:sldId id="278" r:id="rId11"/>
    <p:sldId id="282" r:id="rId12"/>
    <p:sldId id="279" r:id="rId13"/>
    <p:sldId id="286" r:id="rId14"/>
    <p:sldId id="287" r:id="rId15"/>
    <p:sldId id="283" r:id="rId16"/>
    <p:sldId id="280" r:id="rId17"/>
    <p:sldId id="285" r:id="rId18"/>
    <p:sldId id="281" r:id="rId19"/>
    <p:sldId id="288" r:id="rId20"/>
    <p:sldId id="289" r:id="rId21"/>
    <p:sldId id="284" r:id="rId2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90"/>
            <p14:sldId id="275"/>
            <p14:sldId id="277"/>
            <p14:sldId id="292"/>
            <p14:sldId id="293"/>
            <p14:sldId id="273"/>
            <p14:sldId id="274"/>
            <p14:sldId id="278"/>
            <p14:sldId id="282"/>
            <p14:sldId id="279"/>
            <p14:sldId id="286"/>
            <p14:sldId id="287"/>
            <p14:sldId id="283"/>
            <p14:sldId id="280"/>
            <p14:sldId id="285"/>
            <p14:sldId id="281"/>
            <p14:sldId id="288"/>
            <p14:sldId id="289"/>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6E93D-F08F-4E9D-B9D1-89D5740F6CC0}" v="653" dt="2021-03-11T02:07:57.317"/>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9" autoAdjust="0"/>
    <p:restoredTop sz="92384" autoAdjust="0"/>
  </p:normalViewPr>
  <p:slideViewPr>
    <p:cSldViewPr>
      <p:cViewPr varScale="1">
        <p:scale>
          <a:sx n="118" d="100"/>
          <a:sy n="118" d="100"/>
        </p:scale>
        <p:origin x="36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7486E93D-F08F-4E9D-B9D1-89D5740F6CC0}"/>
    <pc:docChg chg="undo redo custSel addSld delSld modSld sldOrd modSection">
      <pc:chgData name=" " userId="e19a313e-2417-4c06-973d-650b47f13e8a" providerId="ADAL" clId="{7486E93D-F08F-4E9D-B9D1-89D5740F6CC0}" dt="2021-03-11T02:09:25.077" v="10545" actId="20577"/>
      <pc:docMkLst>
        <pc:docMk/>
      </pc:docMkLst>
      <pc:sldChg chg="modSp mod">
        <pc:chgData name=" " userId="e19a313e-2417-4c06-973d-650b47f13e8a" providerId="ADAL" clId="{7486E93D-F08F-4E9D-B9D1-89D5740F6CC0}" dt="2021-03-11T02:09:25.077" v="10545" actId="20577"/>
        <pc:sldMkLst>
          <pc:docMk/>
          <pc:sldMk cId="2612761801" sldId="256"/>
        </pc:sldMkLst>
        <pc:spChg chg="mod">
          <ac:chgData name=" " userId="e19a313e-2417-4c06-973d-650b47f13e8a" providerId="ADAL" clId="{7486E93D-F08F-4E9D-B9D1-89D5740F6CC0}" dt="2021-03-11T02:09:25.077" v="10545" actId="20577"/>
          <ac:spMkLst>
            <pc:docMk/>
            <pc:sldMk cId="2612761801" sldId="256"/>
            <ac:spMk id="3" creationId="{00000000-0000-0000-0000-000000000000}"/>
          </ac:spMkLst>
        </pc:spChg>
      </pc:sldChg>
      <pc:sldChg chg="modSp mod">
        <pc:chgData name=" " userId="e19a313e-2417-4c06-973d-650b47f13e8a" providerId="ADAL" clId="{7486E93D-F08F-4E9D-B9D1-89D5740F6CC0}" dt="2021-03-10T04:46:10.583" v="1953" actId="20577"/>
        <pc:sldMkLst>
          <pc:docMk/>
          <pc:sldMk cId="3759879480" sldId="274"/>
        </pc:sldMkLst>
        <pc:graphicFrameChg chg="modGraphic">
          <ac:chgData name=" " userId="e19a313e-2417-4c06-973d-650b47f13e8a" providerId="ADAL" clId="{7486E93D-F08F-4E9D-B9D1-89D5740F6CC0}" dt="2021-03-10T04:46:10.583" v="1953" actId="20577"/>
          <ac:graphicFrameMkLst>
            <pc:docMk/>
            <pc:sldMk cId="3759879480" sldId="274"/>
            <ac:graphicFrameMk id="7" creationId="{EE672C9C-2796-4CD4-B138-FB14ECB9EFA6}"/>
          </ac:graphicFrameMkLst>
        </pc:graphicFrameChg>
      </pc:sldChg>
      <pc:sldChg chg="addSp delSp modSp mod">
        <pc:chgData name=" " userId="e19a313e-2417-4c06-973d-650b47f13e8a" providerId="ADAL" clId="{7486E93D-F08F-4E9D-B9D1-89D5740F6CC0}" dt="2021-03-11T01:37:59.885" v="8904" actId="1076"/>
        <pc:sldMkLst>
          <pc:docMk/>
          <pc:sldMk cId="2688285372" sldId="275"/>
        </pc:sldMkLst>
        <pc:spChg chg="mod">
          <ac:chgData name=" " userId="e19a313e-2417-4c06-973d-650b47f13e8a" providerId="ADAL" clId="{7486E93D-F08F-4E9D-B9D1-89D5740F6CC0}" dt="2021-03-11T01:02:41.691" v="7602" actId="1076"/>
          <ac:spMkLst>
            <pc:docMk/>
            <pc:sldMk cId="2688285372" sldId="275"/>
            <ac:spMk id="2" creationId="{719F2D03-4DCC-42DA-95ED-B3FF360D7F63}"/>
          </ac:spMkLst>
        </pc:spChg>
        <pc:spChg chg="mod">
          <ac:chgData name=" " userId="e19a313e-2417-4c06-973d-650b47f13e8a" providerId="ADAL" clId="{7486E93D-F08F-4E9D-B9D1-89D5740F6CC0}" dt="2021-03-11T01:18:31.633" v="8128" actId="1076"/>
          <ac:spMkLst>
            <pc:docMk/>
            <pc:sldMk cId="2688285372" sldId="275"/>
            <ac:spMk id="6" creationId="{B7D46F69-1CA3-4F48-B383-30D303FFEABB}"/>
          </ac:spMkLst>
        </pc:spChg>
        <pc:spChg chg="mod">
          <ac:chgData name=" " userId="e19a313e-2417-4c06-973d-650b47f13e8a" providerId="ADAL" clId="{7486E93D-F08F-4E9D-B9D1-89D5740F6CC0}" dt="2021-03-11T00:38:52.120" v="6809"/>
          <ac:spMkLst>
            <pc:docMk/>
            <pc:sldMk cId="2688285372" sldId="275"/>
            <ac:spMk id="7" creationId="{B61B2F31-1FAE-4B5E-9F16-9334C3015BAC}"/>
          </ac:spMkLst>
        </pc:spChg>
        <pc:spChg chg="mod">
          <ac:chgData name=" " userId="e19a313e-2417-4c06-973d-650b47f13e8a" providerId="ADAL" clId="{7486E93D-F08F-4E9D-B9D1-89D5740F6CC0}" dt="2021-03-11T01:09:29.517" v="7811" actId="1076"/>
          <ac:spMkLst>
            <pc:docMk/>
            <pc:sldMk cId="2688285372" sldId="275"/>
            <ac:spMk id="8" creationId="{BB96B924-4F71-423C-9A34-4C63C04D46CB}"/>
          </ac:spMkLst>
        </pc:spChg>
        <pc:spChg chg="add del mod">
          <ac:chgData name=" " userId="e19a313e-2417-4c06-973d-650b47f13e8a" providerId="ADAL" clId="{7486E93D-F08F-4E9D-B9D1-89D5740F6CC0}" dt="2021-03-10T05:17:52.969" v="5102" actId="478"/>
          <ac:spMkLst>
            <pc:docMk/>
            <pc:sldMk cId="2688285372" sldId="275"/>
            <ac:spMk id="9" creationId="{96A6B14E-E90E-4B43-A3BD-28851575D769}"/>
          </ac:spMkLst>
        </pc:spChg>
        <pc:spChg chg="mod">
          <ac:chgData name=" " userId="e19a313e-2417-4c06-973d-650b47f13e8a" providerId="ADAL" clId="{7486E93D-F08F-4E9D-B9D1-89D5740F6CC0}" dt="2021-03-11T01:09:24.716" v="7810" actId="14100"/>
          <ac:spMkLst>
            <pc:docMk/>
            <pc:sldMk cId="2688285372" sldId="275"/>
            <ac:spMk id="10" creationId="{C07A0973-7A51-4E56-927B-66B2A3E6F2B9}"/>
          </ac:spMkLst>
        </pc:spChg>
        <pc:spChg chg="mod">
          <ac:chgData name=" " userId="e19a313e-2417-4c06-973d-650b47f13e8a" providerId="ADAL" clId="{7486E93D-F08F-4E9D-B9D1-89D5740F6CC0}" dt="2021-03-11T01:11:47.858" v="7910" actId="20577"/>
          <ac:spMkLst>
            <pc:docMk/>
            <pc:sldMk cId="2688285372" sldId="275"/>
            <ac:spMk id="25" creationId="{7D62639A-401C-41AD-AF3F-5BB6DF0C766F}"/>
          </ac:spMkLst>
        </pc:spChg>
        <pc:spChg chg="del mod">
          <ac:chgData name=" " userId="e19a313e-2417-4c06-973d-650b47f13e8a" providerId="ADAL" clId="{7486E93D-F08F-4E9D-B9D1-89D5740F6CC0}" dt="2021-03-11T01:37:33.830" v="8896" actId="478"/>
          <ac:spMkLst>
            <pc:docMk/>
            <pc:sldMk cId="2688285372" sldId="275"/>
            <ac:spMk id="32" creationId="{783A7B31-4623-488F-8FF8-95A2871C8DFB}"/>
          </ac:spMkLst>
        </pc:spChg>
        <pc:spChg chg="mod">
          <ac:chgData name=" " userId="e19a313e-2417-4c06-973d-650b47f13e8a" providerId="ADAL" clId="{7486E93D-F08F-4E9D-B9D1-89D5740F6CC0}" dt="2021-03-11T01:17:22.233" v="8117" actId="1076"/>
          <ac:spMkLst>
            <pc:docMk/>
            <pc:sldMk cId="2688285372" sldId="275"/>
            <ac:spMk id="36" creationId="{B5D5819F-C982-46E6-934A-059377051FCE}"/>
          </ac:spMkLst>
        </pc:spChg>
        <pc:spChg chg="del mod">
          <ac:chgData name=" " userId="e19a313e-2417-4c06-973d-650b47f13e8a" providerId="ADAL" clId="{7486E93D-F08F-4E9D-B9D1-89D5740F6CC0}" dt="2021-03-11T00:45:19.081" v="6995" actId="478"/>
          <ac:spMkLst>
            <pc:docMk/>
            <pc:sldMk cId="2688285372" sldId="275"/>
            <ac:spMk id="41" creationId="{8B0FC8EB-06DE-4FF4-9373-5A2D117A6FFE}"/>
          </ac:spMkLst>
        </pc:spChg>
        <pc:spChg chg="mod">
          <ac:chgData name=" " userId="e19a313e-2417-4c06-973d-650b47f13e8a" providerId="ADAL" clId="{7486E93D-F08F-4E9D-B9D1-89D5740F6CC0}" dt="2021-03-11T01:17:22.233" v="8117" actId="1076"/>
          <ac:spMkLst>
            <pc:docMk/>
            <pc:sldMk cId="2688285372" sldId="275"/>
            <ac:spMk id="42" creationId="{7DC64F6D-1FA0-4B32-9430-E0D063BB9C92}"/>
          </ac:spMkLst>
        </pc:spChg>
        <pc:spChg chg="del mod">
          <ac:chgData name=" " userId="e19a313e-2417-4c06-973d-650b47f13e8a" providerId="ADAL" clId="{7486E93D-F08F-4E9D-B9D1-89D5740F6CC0}" dt="2021-03-11T00:36:36.292" v="6679" actId="478"/>
          <ac:spMkLst>
            <pc:docMk/>
            <pc:sldMk cId="2688285372" sldId="275"/>
            <ac:spMk id="44" creationId="{DA3FC886-0D12-421B-9939-10BF2FC2165B}"/>
          </ac:spMkLst>
        </pc:spChg>
        <pc:spChg chg="del mod">
          <ac:chgData name=" " userId="e19a313e-2417-4c06-973d-650b47f13e8a" providerId="ADAL" clId="{7486E93D-F08F-4E9D-B9D1-89D5740F6CC0}" dt="2021-03-11T00:34:02.588" v="6604" actId="478"/>
          <ac:spMkLst>
            <pc:docMk/>
            <pc:sldMk cId="2688285372" sldId="275"/>
            <ac:spMk id="45" creationId="{893B66AA-0880-4E88-877D-B4E20ADBE1A1}"/>
          </ac:spMkLst>
        </pc:spChg>
        <pc:spChg chg="del mod">
          <ac:chgData name=" " userId="e19a313e-2417-4c06-973d-650b47f13e8a" providerId="ADAL" clId="{7486E93D-F08F-4E9D-B9D1-89D5740F6CC0}" dt="2021-03-11T00:34:01.140" v="6603" actId="478"/>
          <ac:spMkLst>
            <pc:docMk/>
            <pc:sldMk cId="2688285372" sldId="275"/>
            <ac:spMk id="46" creationId="{F5CEF83A-0867-402A-B312-C16571CB169E}"/>
          </ac:spMkLst>
        </pc:spChg>
        <pc:spChg chg="mod">
          <ac:chgData name=" " userId="e19a313e-2417-4c06-973d-650b47f13e8a" providerId="ADAL" clId="{7486E93D-F08F-4E9D-B9D1-89D5740F6CC0}" dt="2021-03-11T01:17:22.233" v="8117" actId="1076"/>
          <ac:spMkLst>
            <pc:docMk/>
            <pc:sldMk cId="2688285372" sldId="275"/>
            <ac:spMk id="53" creationId="{8D4F4747-9751-4A7E-9A2C-A60BC5D2D21F}"/>
          </ac:spMkLst>
        </pc:spChg>
        <pc:spChg chg="del mod">
          <ac:chgData name=" " userId="e19a313e-2417-4c06-973d-650b47f13e8a" providerId="ADAL" clId="{7486E93D-F08F-4E9D-B9D1-89D5740F6CC0}" dt="2021-03-11T00:36:39.051" v="6682" actId="478"/>
          <ac:spMkLst>
            <pc:docMk/>
            <pc:sldMk cId="2688285372" sldId="275"/>
            <ac:spMk id="64" creationId="{A6114174-35DE-4F22-9A19-F81DC88D5B94}"/>
          </ac:spMkLst>
        </pc:spChg>
        <pc:spChg chg="mod">
          <ac:chgData name=" " userId="e19a313e-2417-4c06-973d-650b47f13e8a" providerId="ADAL" clId="{7486E93D-F08F-4E9D-B9D1-89D5740F6CC0}" dt="2021-03-11T01:17:10.318" v="8114" actId="1076"/>
          <ac:spMkLst>
            <pc:docMk/>
            <pc:sldMk cId="2688285372" sldId="275"/>
            <ac:spMk id="68" creationId="{C4B65520-C38B-4FD7-A1FE-194F021A42FF}"/>
          </ac:spMkLst>
        </pc:spChg>
        <pc:spChg chg="add del mod">
          <ac:chgData name=" " userId="e19a313e-2417-4c06-973d-650b47f13e8a" providerId="ADAL" clId="{7486E93D-F08F-4E9D-B9D1-89D5740F6CC0}" dt="2021-03-11T00:32:53.540" v="6554" actId="478"/>
          <ac:spMkLst>
            <pc:docMk/>
            <pc:sldMk cId="2688285372" sldId="275"/>
            <ac:spMk id="70" creationId="{89FDFCC3-FB0C-4A71-8795-31D347DB3D42}"/>
          </ac:spMkLst>
        </pc:spChg>
        <pc:spChg chg="del mod">
          <ac:chgData name=" " userId="e19a313e-2417-4c06-973d-650b47f13e8a" providerId="ADAL" clId="{7486E93D-F08F-4E9D-B9D1-89D5740F6CC0}" dt="2021-03-11T01:37:33.238" v="8895" actId="478"/>
          <ac:spMkLst>
            <pc:docMk/>
            <pc:sldMk cId="2688285372" sldId="275"/>
            <ac:spMk id="76" creationId="{91750B76-5F44-4DAA-8DBC-C826785A7F6F}"/>
          </ac:spMkLst>
        </pc:spChg>
        <pc:spChg chg="mod">
          <ac:chgData name=" " userId="e19a313e-2417-4c06-973d-650b47f13e8a" providerId="ADAL" clId="{7486E93D-F08F-4E9D-B9D1-89D5740F6CC0}" dt="2021-03-11T01:07:25.618" v="7743" actId="1076"/>
          <ac:spMkLst>
            <pc:docMk/>
            <pc:sldMk cId="2688285372" sldId="275"/>
            <ac:spMk id="77" creationId="{A9428C8F-F6B1-42F6-AF7E-64F4E0684A90}"/>
          </ac:spMkLst>
        </pc:spChg>
        <pc:spChg chg="mod">
          <ac:chgData name=" " userId="e19a313e-2417-4c06-973d-650b47f13e8a" providerId="ADAL" clId="{7486E93D-F08F-4E9D-B9D1-89D5740F6CC0}" dt="2021-03-11T01:18:54.720" v="8132" actId="1076"/>
          <ac:spMkLst>
            <pc:docMk/>
            <pc:sldMk cId="2688285372" sldId="275"/>
            <ac:spMk id="78" creationId="{E7885C91-2F84-405C-B940-A7637DEC73CE}"/>
          </ac:spMkLst>
        </pc:spChg>
        <pc:spChg chg="mod">
          <ac:chgData name=" " userId="e19a313e-2417-4c06-973d-650b47f13e8a" providerId="ADAL" clId="{7486E93D-F08F-4E9D-B9D1-89D5740F6CC0}" dt="2021-03-11T01:17:10.318" v="8114" actId="1076"/>
          <ac:spMkLst>
            <pc:docMk/>
            <pc:sldMk cId="2688285372" sldId="275"/>
            <ac:spMk id="80" creationId="{572A12DD-E5D0-44A7-A7DF-752785488481}"/>
          </ac:spMkLst>
        </pc:spChg>
        <pc:spChg chg="mod">
          <ac:chgData name=" " userId="e19a313e-2417-4c06-973d-650b47f13e8a" providerId="ADAL" clId="{7486E93D-F08F-4E9D-B9D1-89D5740F6CC0}" dt="2021-03-11T00:28:37.383" v="6469"/>
          <ac:spMkLst>
            <pc:docMk/>
            <pc:sldMk cId="2688285372" sldId="275"/>
            <ac:spMk id="83" creationId="{30AC9108-4EC6-4AA8-AED9-1CB6DDCB9F09}"/>
          </ac:spMkLst>
        </pc:spChg>
        <pc:spChg chg="mod">
          <ac:chgData name=" " userId="e19a313e-2417-4c06-973d-650b47f13e8a" providerId="ADAL" clId="{7486E93D-F08F-4E9D-B9D1-89D5740F6CC0}" dt="2021-03-11T01:17:22.233" v="8117" actId="1076"/>
          <ac:spMkLst>
            <pc:docMk/>
            <pc:sldMk cId="2688285372" sldId="275"/>
            <ac:spMk id="85" creationId="{9727F534-870B-4388-90F5-5D707F3A5F86}"/>
          </ac:spMkLst>
        </pc:spChg>
        <pc:spChg chg="mod">
          <ac:chgData name=" " userId="e19a313e-2417-4c06-973d-650b47f13e8a" providerId="ADAL" clId="{7486E93D-F08F-4E9D-B9D1-89D5740F6CC0}" dt="2021-03-11T01:17:22.233" v="8117" actId="1076"/>
          <ac:spMkLst>
            <pc:docMk/>
            <pc:sldMk cId="2688285372" sldId="275"/>
            <ac:spMk id="86" creationId="{0299F278-8C5E-4652-8EC5-3A31D57CAED4}"/>
          </ac:spMkLst>
        </pc:spChg>
        <pc:spChg chg="mod">
          <ac:chgData name=" " userId="e19a313e-2417-4c06-973d-650b47f13e8a" providerId="ADAL" clId="{7486E93D-F08F-4E9D-B9D1-89D5740F6CC0}" dt="2021-03-11T01:17:10.318" v="8114" actId="1076"/>
          <ac:spMkLst>
            <pc:docMk/>
            <pc:sldMk cId="2688285372" sldId="275"/>
            <ac:spMk id="90" creationId="{F94702C1-6F5F-4C13-8902-B0FCD0B9716B}"/>
          </ac:spMkLst>
        </pc:spChg>
        <pc:spChg chg="mod">
          <ac:chgData name=" " userId="e19a313e-2417-4c06-973d-650b47f13e8a" providerId="ADAL" clId="{7486E93D-F08F-4E9D-B9D1-89D5740F6CC0}" dt="2021-03-11T01:17:10.318" v="8114" actId="1076"/>
          <ac:spMkLst>
            <pc:docMk/>
            <pc:sldMk cId="2688285372" sldId="275"/>
            <ac:spMk id="91" creationId="{3826BDDE-67AB-4622-B3CA-0FFF7875D9C6}"/>
          </ac:spMkLst>
        </pc:spChg>
        <pc:spChg chg="del mod">
          <ac:chgData name=" " userId="e19a313e-2417-4c06-973d-650b47f13e8a" providerId="ADAL" clId="{7486E93D-F08F-4E9D-B9D1-89D5740F6CC0}" dt="2021-03-11T00:45:00.673" v="6992" actId="478"/>
          <ac:spMkLst>
            <pc:docMk/>
            <pc:sldMk cId="2688285372" sldId="275"/>
            <ac:spMk id="92" creationId="{BF0C04A5-86C8-47D1-A466-FA2521EE0C08}"/>
          </ac:spMkLst>
        </pc:spChg>
        <pc:spChg chg="mod">
          <ac:chgData name=" " userId="e19a313e-2417-4c06-973d-650b47f13e8a" providerId="ADAL" clId="{7486E93D-F08F-4E9D-B9D1-89D5740F6CC0}" dt="2021-03-11T01:17:22.233" v="8117" actId="1076"/>
          <ac:spMkLst>
            <pc:docMk/>
            <pc:sldMk cId="2688285372" sldId="275"/>
            <ac:spMk id="102" creationId="{765F2BDE-2EA3-4C11-94BC-B9A327D190A2}"/>
          </ac:spMkLst>
        </pc:spChg>
        <pc:spChg chg="add mod">
          <ac:chgData name=" " userId="e19a313e-2417-4c06-973d-650b47f13e8a" providerId="ADAL" clId="{7486E93D-F08F-4E9D-B9D1-89D5740F6CC0}" dt="2021-03-11T01:11:07.056" v="7885" actId="1076"/>
          <ac:spMkLst>
            <pc:docMk/>
            <pc:sldMk cId="2688285372" sldId="275"/>
            <ac:spMk id="121" creationId="{E44B8394-0002-4D6A-A5E9-5A5EBF177820}"/>
          </ac:spMkLst>
        </pc:spChg>
        <pc:spChg chg="del mod">
          <ac:chgData name=" " userId="e19a313e-2417-4c06-973d-650b47f13e8a" providerId="ADAL" clId="{7486E93D-F08F-4E9D-B9D1-89D5740F6CC0}" dt="2021-03-11T00:44:57.521" v="6990" actId="478"/>
          <ac:spMkLst>
            <pc:docMk/>
            <pc:sldMk cId="2688285372" sldId="275"/>
            <ac:spMk id="129" creationId="{C5E0E7F1-6CB3-4F14-89CD-58EA151B0DEA}"/>
          </ac:spMkLst>
        </pc:spChg>
        <pc:spChg chg="add mod">
          <ac:chgData name=" " userId="e19a313e-2417-4c06-973d-650b47f13e8a" providerId="ADAL" clId="{7486E93D-F08F-4E9D-B9D1-89D5740F6CC0}" dt="2021-03-11T01:17:10.318" v="8114" actId="1076"/>
          <ac:spMkLst>
            <pc:docMk/>
            <pc:sldMk cId="2688285372" sldId="275"/>
            <ac:spMk id="136" creationId="{7C2D03AD-9A07-437C-A5D5-7F488581AC28}"/>
          </ac:spMkLst>
        </pc:spChg>
        <pc:spChg chg="mod">
          <ac:chgData name=" " userId="e19a313e-2417-4c06-973d-650b47f13e8a" providerId="ADAL" clId="{7486E93D-F08F-4E9D-B9D1-89D5740F6CC0}" dt="2021-03-11T01:17:22.233" v="8117" actId="1076"/>
          <ac:spMkLst>
            <pc:docMk/>
            <pc:sldMk cId="2688285372" sldId="275"/>
            <ac:spMk id="138" creationId="{67AF5BC9-6B21-4D64-96A5-A1A3444E5C3B}"/>
          </ac:spMkLst>
        </pc:spChg>
        <pc:spChg chg="add del mod">
          <ac:chgData name=" " userId="e19a313e-2417-4c06-973d-650b47f13e8a" providerId="ADAL" clId="{7486E93D-F08F-4E9D-B9D1-89D5740F6CC0}" dt="2021-03-10T05:24:16.991" v="5461"/>
          <ac:spMkLst>
            <pc:docMk/>
            <pc:sldMk cId="2688285372" sldId="275"/>
            <ac:spMk id="149" creationId="{20A584AB-8BA9-401A-AE75-1FE44C3207AB}"/>
          </ac:spMkLst>
        </pc:spChg>
        <pc:spChg chg="add mod">
          <ac:chgData name=" " userId="e19a313e-2417-4c06-973d-650b47f13e8a" providerId="ADAL" clId="{7486E93D-F08F-4E9D-B9D1-89D5740F6CC0}" dt="2021-03-11T01:17:10.318" v="8114" actId="1076"/>
          <ac:spMkLst>
            <pc:docMk/>
            <pc:sldMk cId="2688285372" sldId="275"/>
            <ac:spMk id="150" creationId="{3D7F237E-3296-462B-AD62-FE20C1E2ACB0}"/>
          </ac:spMkLst>
        </pc:spChg>
        <pc:spChg chg="add mod">
          <ac:chgData name=" " userId="e19a313e-2417-4c06-973d-650b47f13e8a" providerId="ADAL" clId="{7486E93D-F08F-4E9D-B9D1-89D5740F6CC0}" dt="2021-03-11T01:17:41.106" v="8119" actId="1076"/>
          <ac:spMkLst>
            <pc:docMk/>
            <pc:sldMk cId="2688285372" sldId="275"/>
            <ac:spMk id="161" creationId="{ED69EF2E-9442-4BC9-A851-7BF1904F7D42}"/>
          </ac:spMkLst>
        </pc:spChg>
        <pc:spChg chg="add mod">
          <ac:chgData name=" " userId="e19a313e-2417-4c06-973d-650b47f13e8a" providerId="ADAL" clId="{7486E93D-F08F-4E9D-B9D1-89D5740F6CC0}" dt="2021-03-11T01:17:10.318" v="8114" actId="1076"/>
          <ac:spMkLst>
            <pc:docMk/>
            <pc:sldMk cId="2688285372" sldId="275"/>
            <ac:spMk id="175" creationId="{1A829DE9-3C99-47AC-B96F-74EC40A905E2}"/>
          </ac:spMkLst>
        </pc:spChg>
        <pc:spChg chg="add mod">
          <ac:chgData name=" " userId="e19a313e-2417-4c06-973d-650b47f13e8a" providerId="ADAL" clId="{7486E93D-F08F-4E9D-B9D1-89D5740F6CC0}" dt="2021-03-11T01:17:10.318" v="8114" actId="1076"/>
          <ac:spMkLst>
            <pc:docMk/>
            <pc:sldMk cId="2688285372" sldId="275"/>
            <ac:spMk id="176" creationId="{0159CD93-EE7D-4BEF-9677-F4FEA6EA6E0E}"/>
          </ac:spMkLst>
        </pc:spChg>
        <pc:spChg chg="add mod">
          <ac:chgData name=" " userId="e19a313e-2417-4c06-973d-650b47f13e8a" providerId="ADAL" clId="{7486E93D-F08F-4E9D-B9D1-89D5740F6CC0}" dt="2021-03-11T01:17:22.233" v="8117" actId="1076"/>
          <ac:spMkLst>
            <pc:docMk/>
            <pc:sldMk cId="2688285372" sldId="275"/>
            <ac:spMk id="177" creationId="{D60D391F-1CF7-4259-9C95-840641FF567D}"/>
          </ac:spMkLst>
        </pc:spChg>
        <pc:spChg chg="add mod">
          <ac:chgData name=" " userId="e19a313e-2417-4c06-973d-650b47f13e8a" providerId="ADAL" clId="{7486E93D-F08F-4E9D-B9D1-89D5740F6CC0}" dt="2021-03-11T01:17:22.233" v="8117" actId="1076"/>
          <ac:spMkLst>
            <pc:docMk/>
            <pc:sldMk cId="2688285372" sldId="275"/>
            <ac:spMk id="184" creationId="{9E2CCE25-9441-4EC4-B6E3-139A1BD09FC4}"/>
          </ac:spMkLst>
        </pc:spChg>
        <pc:spChg chg="add mod">
          <ac:chgData name=" " userId="e19a313e-2417-4c06-973d-650b47f13e8a" providerId="ADAL" clId="{7486E93D-F08F-4E9D-B9D1-89D5740F6CC0}" dt="2021-03-11T01:17:10.318" v="8114" actId="1076"/>
          <ac:spMkLst>
            <pc:docMk/>
            <pc:sldMk cId="2688285372" sldId="275"/>
            <ac:spMk id="185" creationId="{4A176502-A952-42F0-B8A6-A58C72F4F599}"/>
          </ac:spMkLst>
        </pc:spChg>
        <pc:spChg chg="add mod">
          <ac:chgData name=" " userId="e19a313e-2417-4c06-973d-650b47f13e8a" providerId="ADAL" clId="{7486E93D-F08F-4E9D-B9D1-89D5740F6CC0}" dt="2021-03-11T00:45:36.074" v="6996" actId="1076"/>
          <ac:spMkLst>
            <pc:docMk/>
            <pc:sldMk cId="2688285372" sldId="275"/>
            <ac:spMk id="209" creationId="{167BB973-8BC0-46FA-8E49-D86794EDD2DA}"/>
          </ac:spMkLst>
        </pc:spChg>
        <pc:spChg chg="add mod">
          <ac:chgData name=" " userId="e19a313e-2417-4c06-973d-650b47f13e8a" providerId="ADAL" clId="{7486E93D-F08F-4E9D-B9D1-89D5740F6CC0}" dt="2021-03-11T00:45:36.074" v="6996" actId="1076"/>
          <ac:spMkLst>
            <pc:docMk/>
            <pc:sldMk cId="2688285372" sldId="275"/>
            <ac:spMk id="210" creationId="{DA1D84C4-4A45-4865-AC7D-087F1FE1D584}"/>
          </ac:spMkLst>
        </pc:spChg>
        <pc:spChg chg="add mod">
          <ac:chgData name=" " userId="e19a313e-2417-4c06-973d-650b47f13e8a" providerId="ADAL" clId="{7486E93D-F08F-4E9D-B9D1-89D5740F6CC0}" dt="2021-03-11T00:45:36.074" v="6996" actId="1076"/>
          <ac:spMkLst>
            <pc:docMk/>
            <pc:sldMk cId="2688285372" sldId="275"/>
            <ac:spMk id="212" creationId="{56FF904B-690D-480D-B41C-0753163BACAF}"/>
          </ac:spMkLst>
        </pc:spChg>
        <pc:spChg chg="add mod">
          <ac:chgData name=" " userId="e19a313e-2417-4c06-973d-650b47f13e8a" providerId="ADAL" clId="{7486E93D-F08F-4E9D-B9D1-89D5740F6CC0}" dt="2021-03-11T01:14:25.650" v="8002" actId="20577"/>
          <ac:spMkLst>
            <pc:docMk/>
            <pc:sldMk cId="2688285372" sldId="275"/>
            <ac:spMk id="213" creationId="{6AC0D497-C4EE-44B3-9E21-7EF3D52B9AB1}"/>
          </ac:spMkLst>
        </pc:spChg>
        <pc:spChg chg="add del mod">
          <ac:chgData name=" " userId="e19a313e-2417-4c06-973d-650b47f13e8a" providerId="ADAL" clId="{7486E93D-F08F-4E9D-B9D1-89D5740F6CC0}" dt="2021-03-11T01:21:11.369" v="8194" actId="478"/>
          <ac:spMkLst>
            <pc:docMk/>
            <pc:sldMk cId="2688285372" sldId="275"/>
            <ac:spMk id="214" creationId="{AA25EE57-72ED-4DD9-8130-45D5ACF0F950}"/>
          </ac:spMkLst>
        </pc:spChg>
        <pc:spChg chg="add mod">
          <ac:chgData name=" " userId="e19a313e-2417-4c06-973d-650b47f13e8a" providerId="ADAL" clId="{7486E93D-F08F-4E9D-B9D1-89D5740F6CC0}" dt="2021-03-11T01:21:14.649" v="8195" actId="1076"/>
          <ac:spMkLst>
            <pc:docMk/>
            <pc:sldMk cId="2688285372" sldId="275"/>
            <ac:spMk id="215" creationId="{E0D6BB80-ED10-490E-8767-A0E41F48B6BE}"/>
          </ac:spMkLst>
        </pc:spChg>
        <pc:spChg chg="add del mod">
          <ac:chgData name=" " userId="e19a313e-2417-4c06-973d-650b47f13e8a" providerId="ADAL" clId="{7486E93D-F08F-4E9D-B9D1-89D5740F6CC0}" dt="2021-03-11T00:53:19.201" v="7464" actId="478"/>
          <ac:spMkLst>
            <pc:docMk/>
            <pc:sldMk cId="2688285372" sldId="275"/>
            <ac:spMk id="216" creationId="{EECD8743-2391-40C7-93DB-E5FEA4D8C25C}"/>
          </ac:spMkLst>
        </pc:spChg>
        <pc:spChg chg="add mod">
          <ac:chgData name=" " userId="e19a313e-2417-4c06-973d-650b47f13e8a" providerId="ADAL" clId="{7486E93D-F08F-4E9D-B9D1-89D5740F6CC0}" dt="2021-03-11T00:52:57.955" v="7449" actId="20577"/>
          <ac:spMkLst>
            <pc:docMk/>
            <pc:sldMk cId="2688285372" sldId="275"/>
            <ac:spMk id="217" creationId="{9182BD9B-7CCF-4211-B77D-02047907E90B}"/>
          </ac:spMkLst>
        </pc:spChg>
        <pc:spChg chg="add mod">
          <ac:chgData name=" " userId="e19a313e-2417-4c06-973d-650b47f13e8a" providerId="ADAL" clId="{7486E93D-F08F-4E9D-B9D1-89D5740F6CC0}" dt="2021-03-11T00:54:35.007" v="7489" actId="20577"/>
          <ac:spMkLst>
            <pc:docMk/>
            <pc:sldMk cId="2688285372" sldId="275"/>
            <ac:spMk id="218" creationId="{6EC1F3E6-A998-46A1-AA55-BD804E928A5E}"/>
          </ac:spMkLst>
        </pc:spChg>
        <pc:spChg chg="add mod">
          <ac:chgData name=" " userId="e19a313e-2417-4c06-973d-650b47f13e8a" providerId="ADAL" clId="{7486E93D-F08F-4E9D-B9D1-89D5740F6CC0}" dt="2021-03-11T00:45:36.074" v="6996" actId="1076"/>
          <ac:spMkLst>
            <pc:docMk/>
            <pc:sldMk cId="2688285372" sldId="275"/>
            <ac:spMk id="219" creationId="{10573FD0-976D-4258-BCC0-1F1301A3BCAA}"/>
          </ac:spMkLst>
        </pc:spChg>
        <pc:spChg chg="add mod">
          <ac:chgData name=" " userId="e19a313e-2417-4c06-973d-650b47f13e8a" providerId="ADAL" clId="{7486E93D-F08F-4E9D-B9D1-89D5740F6CC0}" dt="2021-03-11T00:45:36.074" v="6996" actId="1076"/>
          <ac:spMkLst>
            <pc:docMk/>
            <pc:sldMk cId="2688285372" sldId="275"/>
            <ac:spMk id="220" creationId="{1A791BDE-E0A1-40C8-B4E6-ECCBEA12794C}"/>
          </ac:spMkLst>
        </pc:spChg>
        <pc:spChg chg="add mod">
          <ac:chgData name=" " userId="e19a313e-2417-4c06-973d-650b47f13e8a" providerId="ADAL" clId="{7486E93D-F08F-4E9D-B9D1-89D5740F6CC0}" dt="2021-03-11T00:52:50.845" v="7438"/>
          <ac:spMkLst>
            <pc:docMk/>
            <pc:sldMk cId="2688285372" sldId="275"/>
            <ac:spMk id="222" creationId="{AA45943B-1B87-42E1-BB64-4783A9BA841D}"/>
          </ac:spMkLst>
        </pc:spChg>
        <pc:spChg chg="add mod">
          <ac:chgData name=" " userId="e19a313e-2417-4c06-973d-650b47f13e8a" providerId="ADAL" clId="{7486E93D-F08F-4E9D-B9D1-89D5740F6CC0}" dt="2021-03-11T00:46:02.173" v="7006" actId="571"/>
          <ac:spMkLst>
            <pc:docMk/>
            <pc:sldMk cId="2688285372" sldId="275"/>
            <ac:spMk id="223" creationId="{23FB234E-3D94-403F-8CE1-180EF89A23AE}"/>
          </ac:spMkLst>
        </pc:spChg>
        <pc:spChg chg="mod">
          <ac:chgData name=" " userId="e19a313e-2417-4c06-973d-650b47f13e8a" providerId="ADAL" clId="{7486E93D-F08F-4E9D-B9D1-89D5740F6CC0}" dt="2021-03-10T05:46:20.220" v="6258" actId="113"/>
          <ac:spMkLst>
            <pc:docMk/>
            <pc:sldMk cId="2688285372" sldId="275"/>
            <ac:spMk id="252" creationId="{9A995607-88DA-4791-89EA-3B39609CD5AF}"/>
          </ac:spMkLst>
        </pc:spChg>
        <pc:spChg chg="add mod">
          <ac:chgData name=" " userId="e19a313e-2417-4c06-973d-650b47f13e8a" providerId="ADAL" clId="{7486E93D-F08F-4E9D-B9D1-89D5740F6CC0}" dt="2021-03-11T01:17:10.318" v="8114" actId="1076"/>
          <ac:spMkLst>
            <pc:docMk/>
            <pc:sldMk cId="2688285372" sldId="275"/>
            <ac:spMk id="256" creationId="{50D59126-76E5-4A02-951B-02396814A789}"/>
          </ac:spMkLst>
        </pc:spChg>
        <pc:spChg chg="add mod topLvl">
          <ac:chgData name=" " userId="e19a313e-2417-4c06-973d-650b47f13e8a" providerId="ADAL" clId="{7486E93D-F08F-4E9D-B9D1-89D5740F6CC0}" dt="2021-03-11T01:17:10.318" v="8114" actId="1076"/>
          <ac:spMkLst>
            <pc:docMk/>
            <pc:sldMk cId="2688285372" sldId="275"/>
            <ac:spMk id="257" creationId="{F4D238F2-0E77-4EDC-9EAB-119237E5C728}"/>
          </ac:spMkLst>
        </pc:spChg>
        <pc:spChg chg="add del mod topLvl">
          <ac:chgData name=" " userId="e19a313e-2417-4c06-973d-650b47f13e8a" providerId="ADAL" clId="{7486E93D-F08F-4E9D-B9D1-89D5740F6CC0}" dt="2021-03-11T01:13:59.635" v="7969" actId="478"/>
          <ac:spMkLst>
            <pc:docMk/>
            <pc:sldMk cId="2688285372" sldId="275"/>
            <ac:spMk id="258" creationId="{A6F40BCD-F01E-4B80-BF19-D9C0841DF5BB}"/>
          </ac:spMkLst>
        </pc:spChg>
        <pc:spChg chg="mod">
          <ac:chgData name=" " userId="e19a313e-2417-4c06-973d-650b47f13e8a" providerId="ADAL" clId="{7486E93D-F08F-4E9D-B9D1-89D5740F6CC0}" dt="2021-03-11T00:48:46.822" v="7176" actId="20577"/>
          <ac:spMkLst>
            <pc:docMk/>
            <pc:sldMk cId="2688285372" sldId="275"/>
            <ac:spMk id="260" creationId="{C7AA7A5A-92A8-46B9-B96B-3D24899E0FC9}"/>
          </ac:spMkLst>
        </pc:spChg>
        <pc:spChg chg="mod">
          <ac:chgData name=" " userId="e19a313e-2417-4c06-973d-650b47f13e8a" providerId="ADAL" clId="{7486E93D-F08F-4E9D-B9D1-89D5740F6CC0}" dt="2021-03-11T00:48:38.258" v="7173"/>
          <ac:spMkLst>
            <pc:docMk/>
            <pc:sldMk cId="2688285372" sldId="275"/>
            <ac:spMk id="261" creationId="{4136D322-EE43-4030-8E28-BF62BDCA63C8}"/>
          </ac:spMkLst>
        </pc:spChg>
        <pc:spChg chg="mod topLvl">
          <ac:chgData name=" " userId="e19a313e-2417-4c06-973d-650b47f13e8a" providerId="ADAL" clId="{7486E93D-F08F-4E9D-B9D1-89D5740F6CC0}" dt="2021-03-11T01:04:28.827" v="7632" actId="20577"/>
          <ac:spMkLst>
            <pc:docMk/>
            <pc:sldMk cId="2688285372" sldId="275"/>
            <ac:spMk id="263" creationId="{CF875735-0C22-431D-895F-A97BADDD2595}"/>
          </ac:spMkLst>
        </pc:spChg>
        <pc:spChg chg="del mod topLvl">
          <ac:chgData name=" " userId="e19a313e-2417-4c06-973d-650b47f13e8a" providerId="ADAL" clId="{7486E93D-F08F-4E9D-B9D1-89D5740F6CC0}" dt="2021-03-11T01:04:22.101" v="7629" actId="478"/>
          <ac:spMkLst>
            <pc:docMk/>
            <pc:sldMk cId="2688285372" sldId="275"/>
            <ac:spMk id="264" creationId="{140DAFEB-E159-4D9E-BB68-47DB5B2CAA55}"/>
          </ac:spMkLst>
        </pc:spChg>
        <pc:spChg chg="add mod">
          <ac:chgData name=" " userId="e19a313e-2417-4c06-973d-650b47f13e8a" providerId="ADAL" clId="{7486E93D-F08F-4E9D-B9D1-89D5740F6CC0}" dt="2021-03-11T01:05:57.259" v="7688" actId="1076"/>
          <ac:spMkLst>
            <pc:docMk/>
            <pc:sldMk cId="2688285372" sldId="275"/>
            <ac:spMk id="274" creationId="{FF73B609-7045-457B-A418-0188B812E107}"/>
          </ac:spMkLst>
        </pc:spChg>
        <pc:spChg chg="mod topLvl">
          <ac:chgData name=" " userId="e19a313e-2417-4c06-973d-650b47f13e8a" providerId="ADAL" clId="{7486E93D-F08F-4E9D-B9D1-89D5740F6CC0}" dt="2021-03-11T01:14:50.007" v="8050" actId="14100"/>
          <ac:spMkLst>
            <pc:docMk/>
            <pc:sldMk cId="2688285372" sldId="275"/>
            <ac:spMk id="276" creationId="{18422455-FF77-4719-A773-28AE4B00473F}"/>
          </ac:spMkLst>
        </pc:spChg>
        <pc:spChg chg="del mod topLvl">
          <ac:chgData name=" " userId="e19a313e-2417-4c06-973d-650b47f13e8a" providerId="ADAL" clId="{7486E93D-F08F-4E9D-B9D1-89D5740F6CC0}" dt="2021-03-11T01:14:00.835" v="7970" actId="478"/>
          <ac:spMkLst>
            <pc:docMk/>
            <pc:sldMk cId="2688285372" sldId="275"/>
            <ac:spMk id="277" creationId="{DEED7263-BAEB-4FD3-A48F-CE3B4452ABF3}"/>
          </ac:spMkLst>
        </pc:spChg>
        <pc:spChg chg="add del mod">
          <ac:chgData name=" " userId="e19a313e-2417-4c06-973d-650b47f13e8a" providerId="ADAL" clId="{7486E93D-F08F-4E9D-B9D1-89D5740F6CC0}" dt="2021-03-11T00:55:46.856" v="7509" actId="478"/>
          <ac:spMkLst>
            <pc:docMk/>
            <pc:sldMk cId="2688285372" sldId="275"/>
            <ac:spMk id="304" creationId="{C1EF438C-1ECE-441E-8199-8D59608339DC}"/>
          </ac:spMkLst>
        </pc:spChg>
        <pc:spChg chg="add mod">
          <ac:chgData name=" " userId="e19a313e-2417-4c06-973d-650b47f13e8a" providerId="ADAL" clId="{7486E93D-F08F-4E9D-B9D1-89D5740F6CC0}" dt="2021-03-11T01:20:05.139" v="8179" actId="1076"/>
          <ac:spMkLst>
            <pc:docMk/>
            <pc:sldMk cId="2688285372" sldId="275"/>
            <ac:spMk id="319" creationId="{4262C494-94D4-413B-9A44-574218971EC8}"/>
          </ac:spMkLst>
        </pc:spChg>
        <pc:spChg chg="mod">
          <ac:chgData name=" " userId="e19a313e-2417-4c06-973d-650b47f13e8a" providerId="ADAL" clId="{7486E93D-F08F-4E9D-B9D1-89D5740F6CC0}" dt="2021-03-10T05:42:09.978" v="6050"/>
          <ac:spMkLst>
            <pc:docMk/>
            <pc:sldMk cId="2688285372" sldId="275"/>
            <ac:spMk id="334" creationId="{F9A62E59-148F-4DFD-A0E2-5A6981E9EB0D}"/>
          </ac:spMkLst>
        </pc:spChg>
        <pc:spChg chg="mod">
          <ac:chgData name=" " userId="e19a313e-2417-4c06-973d-650b47f13e8a" providerId="ADAL" clId="{7486E93D-F08F-4E9D-B9D1-89D5740F6CC0}" dt="2021-03-10T05:43:53.890" v="6073"/>
          <ac:spMkLst>
            <pc:docMk/>
            <pc:sldMk cId="2688285372" sldId="275"/>
            <ac:spMk id="354" creationId="{E9EEF458-4EA6-45FB-BD47-1DB2597E2C78}"/>
          </ac:spMkLst>
        </pc:spChg>
        <pc:spChg chg="add mod">
          <ac:chgData name=" " userId="e19a313e-2417-4c06-973d-650b47f13e8a" providerId="ADAL" clId="{7486E93D-F08F-4E9D-B9D1-89D5740F6CC0}" dt="2021-03-11T01:19:58.342" v="8177" actId="1076"/>
          <ac:spMkLst>
            <pc:docMk/>
            <pc:sldMk cId="2688285372" sldId="275"/>
            <ac:spMk id="355" creationId="{75920994-6F01-449B-B94B-CF809BE5BB43}"/>
          </ac:spMkLst>
        </pc:spChg>
        <pc:spChg chg="add mod">
          <ac:chgData name=" " userId="e19a313e-2417-4c06-973d-650b47f13e8a" providerId="ADAL" clId="{7486E93D-F08F-4E9D-B9D1-89D5740F6CC0}" dt="2021-03-11T01:20:07.561" v="8180" actId="1076"/>
          <ac:spMkLst>
            <pc:docMk/>
            <pc:sldMk cId="2688285372" sldId="275"/>
            <ac:spMk id="384" creationId="{60CD30D6-9B1D-4185-8334-B639E2FD57E7}"/>
          </ac:spMkLst>
        </pc:spChg>
        <pc:spChg chg="add mod">
          <ac:chgData name=" " userId="e19a313e-2417-4c06-973d-650b47f13e8a" providerId="ADAL" clId="{7486E93D-F08F-4E9D-B9D1-89D5740F6CC0}" dt="2021-03-11T01:04:32.006" v="7633" actId="1076"/>
          <ac:spMkLst>
            <pc:docMk/>
            <pc:sldMk cId="2688285372" sldId="275"/>
            <ac:spMk id="385" creationId="{74AB3153-83F6-4396-8EDC-2DA2959C6E8F}"/>
          </ac:spMkLst>
        </pc:spChg>
        <pc:spChg chg="add del mod">
          <ac:chgData name=" " userId="e19a313e-2417-4c06-973d-650b47f13e8a" providerId="ADAL" clId="{7486E93D-F08F-4E9D-B9D1-89D5740F6CC0}" dt="2021-03-11T01:04:44.805" v="7636" actId="478"/>
          <ac:spMkLst>
            <pc:docMk/>
            <pc:sldMk cId="2688285372" sldId="275"/>
            <ac:spMk id="386" creationId="{7A90A8E0-8CB1-476D-BB49-AAA4E74E1D04}"/>
          </ac:spMkLst>
        </pc:spChg>
        <pc:spChg chg="mod">
          <ac:chgData name=" " userId="e19a313e-2417-4c06-973d-650b47f13e8a" providerId="ADAL" clId="{7486E93D-F08F-4E9D-B9D1-89D5740F6CC0}" dt="2021-03-11T01:07:28.332" v="7745" actId="1076"/>
          <ac:spMkLst>
            <pc:docMk/>
            <pc:sldMk cId="2688285372" sldId="275"/>
            <ac:spMk id="388" creationId="{FB94A812-BD33-4C67-9EED-F2E46F46E933}"/>
          </ac:spMkLst>
        </pc:spChg>
        <pc:spChg chg="mod">
          <ac:chgData name=" " userId="e19a313e-2417-4c06-973d-650b47f13e8a" providerId="ADAL" clId="{7486E93D-F08F-4E9D-B9D1-89D5740F6CC0}" dt="2021-03-11T01:04:45.991" v="7637"/>
          <ac:spMkLst>
            <pc:docMk/>
            <pc:sldMk cId="2688285372" sldId="275"/>
            <ac:spMk id="389" creationId="{89E9C310-C441-4E4A-AE8A-BC9332547EEB}"/>
          </ac:spMkLst>
        </pc:spChg>
        <pc:spChg chg="add mod">
          <ac:chgData name=" " userId="e19a313e-2417-4c06-973d-650b47f13e8a" providerId="ADAL" clId="{7486E93D-F08F-4E9D-B9D1-89D5740F6CC0}" dt="2021-03-11T01:22:26.378" v="8231" actId="1076"/>
          <ac:spMkLst>
            <pc:docMk/>
            <pc:sldMk cId="2688285372" sldId="275"/>
            <ac:spMk id="390" creationId="{47CF55AB-8F7B-4086-826A-B62E1F797037}"/>
          </ac:spMkLst>
        </pc:spChg>
        <pc:spChg chg="add mod">
          <ac:chgData name=" " userId="e19a313e-2417-4c06-973d-650b47f13e8a" providerId="ADAL" clId="{7486E93D-F08F-4E9D-B9D1-89D5740F6CC0}" dt="2021-03-11T01:20:33.546" v="8184" actId="1076"/>
          <ac:spMkLst>
            <pc:docMk/>
            <pc:sldMk cId="2688285372" sldId="275"/>
            <ac:spMk id="391" creationId="{687BFBFF-E315-47BC-A177-504B53864E32}"/>
          </ac:spMkLst>
        </pc:spChg>
        <pc:spChg chg="add del mod">
          <ac:chgData name=" " userId="e19a313e-2417-4c06-973d-650b47f13e8a" providerId="ADAL" clId="{7486E93D-F08F-4E9D-B9D1-89D5740F6CC0}" dt="2021-03-11T01:08:21.912" v="7788"/>
          <ac:spMkLst>
            <pc:docMk/>
            <pc:sldMk cId="2688285372" sldId="275"/>
            <ac:spMk id="392" creationId="{51927F92-E098-4979-B9B2-5E8F4DA085CC}"/>
          </ac:spMkLst>
        </pc:spChg>
        <pc:spChg chg="add mod">
          <ac:chgData name=" " userId="e19a313e-2417-4c06-973d-650b47f13e8a" providerId="ADAL" clId="{7486E93D-F08F-4E9D-B9D1-89D5740F6CC0}" dt="2021-03-11T01:08:24.033" v="7790" actId="571"/>
          <ac:spMkLst>
            <pc:docMk/>
            <pc:sldMk cId="2688285372" sldId="275"/>
            <ac:spMk id="393" creationId="{E37CFE53-72D3-4E2B-BAD2-2A6ACFE05BFE}"/>
          </ac:spMkLst>
        </pc:spChg>
        <pc:spChg chg="add mod">
          <ac:chgData name=" " userId="e19a313e-2417-4c06-973d-650b47f13e8a" providerId="ADAL" clId="{7486E93D-F08F-4E9D-B9D1-89D5740F6CC0}" dt="2021-03-11T01:37:59.885" v="8904" actId="1076"/>
          <ac:spMkLst>
            <pc:docMk/>
            <pc:sldMk cId="2688285372" sldId="275"/>
            <ac:spMk id="394" creationId="{08B280C1-2064-4FE4-A337-C53FE07885A5}"/>
          </ac:spMkLst>
        </pc:spChg>
        <pc:spChg chg="add mod">
          <ac:chgData name=" " userId="e19a313e-2417-4c06-973d-650b47f13e8a" providerId="ADAL" clId="{7486E93D-F08F-4E9D-B9D1-89D5740F6CC0}" dt="2021-03-11T01:08:31.810" v="7793" actId="571"/>
          <ac:spMkLst>
            <pc:docMk/>
            <pc:sldMk cId="2688285372" sldId="275"/>
            <ac:spMk id="396" creationId="{A69AE4CF-EB35-4B47-9D6D-4BE8C8A141C9}"/>
          </ac:spMkLst>
        </pc:spChg>
        <pc:spChg chg="add mod">
          <ac:chgData name=" " userId="e19a313e-2417-4c06-973d-650b47f13e8a" providerId="ADAL" clId="{7486E93D-F08F-4E9D-B9D1-89D5740F6CC0}" dt="2021-03-11T01:22:30.764" v="8233" actId="1076"/>
          <ac:spMkLst>
            <pc:docMk/>
            <pc:sldMk cId="2688285372" sldId="275"/>
            <ac:spMk id="397" creationId="{3B3DC142-6B27-4A53-B2FC-D28C814F4D0D}"/>
          </ac:spMkLst>
        </pc:spChg>
        <pc:spChg chg="add del mod">
          <ac:chgData name=" " userId="e19a313e-2417-4c06-973d-650b47f13e8a" providerId="ADAL" clId="{7486E93D-F08F-4E9D-B9D1-89D5740F6CC0}" dt="2021-03-11T01:13:35.875" v="7968" actId="478"/>
          <ac:spMkLst>
            <pc:docMk/>
            <pc:sldMk cId="2688285372" sldId="275"/>
            <ac:spMk id="427" creationId="{19AA83F6-7B9E-4BE6-A381-DD5CE428CB0B}"/>
          </ac:spMkLst>
        </pc:spChg>
        <pc:spChg chg="add mod">
          <ac:chgData name=" " userId="e19a313e-2417-4c06-973d-650b47f13e8a" providerId="ADAL" clId="{7486E93D-F08F-4E9D-B9D1-89D5740F6CC0}" dt="2021-03-11T01:17:10.318" v="8114" actId="1076"/>
          <ac:spMkLst>
            <pc:docMk/>
            <pc:sldMk cId="2688285372" sldId="275"/>
            <ac:spMk id="428" creationId="{24517BD3-1507-41A1-8AD5-C80425C69E83}"/>
          </ac:spMkLst>
        </pc:spChg>
        <pc:spChg chg="add mod">
          <ac:chgData name=" " userId="e19a313e-2417-4c06-973d-650b47f13e8a" providerId="ADAL" clId="{7486E93D-F08F-4E9D-B9D1-89D5740F6CC0}" dt="2021-03-11T01:14:07.725" v="7972" actId="571"/>
          <ac:spMkLst>
            <pc:docMk/>
            <pc:sldMk cId="2688285372" sldId="275"/>
            <ac:spMk id="429" creationId="{586B04AC-85D7-43B7-85C0-0B52E719D65A}"/>
          </ac:spMkLst>
        </pc:spChg>
        <pc:spChg chg="add del mod">
          <ac:chgData name=" " userId="e19a313e-2417-4c06-973d-650b47f13e8a" providerId="ADAL" clId="{7486E93D-F08F-4E9D-B9D1-89D5740F6CC0}" dt="2021-03-11T01:18:35.786" v="8129" actId="478"/>
          <ac:spMkLst>
            <pc:docMk/>
            <pc:sldMk cId="2688285372" sldId="275"/>
            <ac:spMk id="445" creationId="{E30E8A22-6638-4360-AADD-18155CA92916}"/>
          </ac:spMkLst>
        </pc:spChg>
        <pc:spChg chg="add mod">
          <ac:chgData name=" " userId="e19a313e-2417-4c06-973d-650b47f13e8a" providerId="ADAL" clId="{7486E93D-F08F-4E9D-B9D1-89D5740F6CC0}" dt="2021-03-11T01:19:58.342" v="8177" actId="1076"/>
          <ac:spMkLst>
            <pc:docMk/>
            <pc:sldMk cId="2688285372" sldId="275"/>
            <ac:spMk id="449" creationId="{9CAD8238-1E80-44DA-9131-9E93EED8BD9E}"/>
          </ac:spMkLst>
        </pc:spChg>
        <pc:spChg chg="add mod">
          <ac:chgData name=" " userId="e19a313e-2417-4c06-973d-650b47f13e8a" providerId="ADAL" clId="{7486E93D-F08F-4E9D-B9D1-89D5740F6CC0}" dt="2021-03-11T01:20:02.517" v="8178" actId="1076"/>
          <ac:spMkLst>
            <pc:docMk/>
            <pc:sldMk cId="2688285372" sldId="275"/>
            <ac:spMk id="455" creationId="{F66128AF-614B-4D93-9C7E-F62AF418CF7D}"/>
          </ac:spMkLst>
        </pc:spChg>
        <pc:spChg chg="add mod">
          <ac:chgData name=" " userId="e19a313e-2417-4c06-973d-650b47f13e8a" providerId="ADAL" clId="{7486E93D-F08F-4E9D-B9D1-89D5740F6CC0}" dt="2021-03-11T01:21:07.044" v="8192" actId="571"/>
          <ac:spMkLst>
            <pc:docMk/>
            <pc:sldMk cId="2688285372" sldId="275"/>
            <ac:spMk id="472" creationId="{02881789-770F-42EA-80DB-55FFDC8EA3A1}"/>
          </ac:spMkLst>
        </pc:spChg>
        <pc:spChg chg="add del mod">
          <ac:chgData name=" " userId="e19a313e-2417-4c06-973d-650b47f13e8a" providerId="ADAL" clId="{7486E93D-F08F-4E9D-B9D1-89D5740F6CC0}" dt="2021-03-11T01:21:56.796" v="8209"/>
          <ac:spMkLst>
            <pc:docMk/>
            <pc:sldMk cId="2688285372" sldId="275"/>
            <ac:spMk id="475" creationId="{BD4319AF-C10B-4465-87B7-57DA48E07CC3}"/>
          </ac:spMkLst>
        </pc:spChg>
        <pc:spChg chg="add mod">
          <ac:chgData name=" " userId="e19a313e-2417-4c06-973d-650b47f13e8a" providerId="ADAL" clId="{7486E93D-F08F-4E9D-B9D1-89D5740F6CC0}" dt="2021-03-11T01:37:53.720" v="8902" actId="1076"/>
          <ac:spMkLst>
            <pc:docMk/>
            <pc:sldMk cId="2688285372" sldId="275"/>
            <ac:spMk id="486" creationId="{92D3FEA2-1586-46DB-9C43-5239DDB4575C}"/>
          </ac:spMkLst>
        </pc:spChg>
        <pc:grpChg chg="add mod">
          <ac:chgData name=" " userId="e19a313e-2417-4c06-973d-650b47f13e8a" providerId="ADAL" clId="{7486E93D-F08F-4E9D-B9D1-89D5740F6CC0}" dt="2021-03-10T05:17:29.678" v="5087" actId="164"/>
          <ac:grpSpMkLst>
            <pc:docMk/>
            <pc:sldMk cId="2688285372" sldId="275"/>
            <ac:grpSpMk id="27" creationId="{C538A259-B04C-425D-84ED-12B67F27F4D9}"/>
          </ac:grpSpMkLst>
        </pc:grpChg>
        <pc:grpChg chg="add del mod">
          <ac:chgData name=" " userId="e19a313e-2417-4c06-973d-650b47f13e8a" providerId="ADAL" clId="{7486E93D-F08F-4E9D-B9D1-89D5740F6CC0}" dt="2021-03-11T01:18:55.082" v="8133" actId="478"/>
          <ac:grpSpMkLst>
            <pc:docMk/>
            <pc:sldMk cId="2688285372" sldId="275"/>
            <ac:grpSpMk id="79" creationId="{24441176-BEED-444E-8EDD-F1D9C7C12CD2}"/>
          </ac:grpSpMkLst>
        </pc:grpChg>
        <pc:grpChg chg="add del mod">
          <ac:chgData name=" " userId="e19a313e-2417-4c06-973d-650b47f13e8a" providerId="ADAL" clId="{7486E93D-F08F-4E9D-B9D1-89D5740F6CC0}" dt="2021-03-11T01:13:59.635" v="7969" actId="478"/>
          <ac:grpSpMkLst>
            <pc:docMk/>
            <pc:sldMk cId="2688285372" sldId="275"/>
            <ac:grpSpMk id="146" creationId="{8839B2BA-CEA9-4AAF-AB7D-15FA88F574B6}"/>
          </ac:grpSpMkLst>
        </pc:grpChg>
        <pc:grpChg chg="add del mod">
          <ac:chgData name=" " userId="e19a313e-2417-4c06-973d-650b47f13e8a" providerId="ADAL" clId="{7486E93D-F08F-4E9D-B9D1-89D5740F6CC0}" dt="2021-03-11T01:19:08.671" v="8137" actId="478"/>
          <ac:grpSpMkLst>
            <pc:docMk/>
            <pc:sldMk cId="2688285372" sldId="275"/>
            <ac:grpSpMk id="250" creationId="{CEF5B265-DC0B-4A8F-98F5-7D30C90C5F88}"/>
          </ac:grpSpMkLst>
        </pc:grpChg>
        <pc:grpChg chg="add del mod">
          <ac:chgData name=" " userId="e19a313e-2417-4c06-973d-650b47f13e8a" providerId="ADAL" clId="{7486E93D-F08F-4E9D-B9D1-89D5740F6CC0}" dt="2021-03-11T00:48:50.079" v="7177" actId="478"/>
          <ac:grpSpMkLst>
            <pc:docMk/>
            <pc:sldMk cId="2688285372" sldId="275"/>
            <ac:grpSpMk id="259" creationId="{DA250A7C-A54A-46A2-BAB6-3A6BC7FECF9F}"/>
          </ac:grpSpMkLst>
        </pc:grpChg>
        <pc:grpChg chg="add del mod">
          <ac:chgData name=" " userId="e19a313e-2417-4c06-973d-650b47f13e8a" providerId="ADAL" clId="{7486E93D-F08F-4E9D-B9D1-89D5740F6CC0}" dt="2021-03-11T01:04:22.101" v="7629" actId="478"/>
          <ac:grpSpMkLst>
            <pc:docMk/>
            <pc:sldMk cId="2688285372" sldId="275"/>
            <ac:grpSpMk id="262" creationId="{05C7C557-89DC-4B39-8927-84349269DDBB}"/>
          </ac:grpSpMkLst>
        </pc:grpChg>
        <pc:grpChg chg="add del mod">
          <ac:chgData name=" " userId="e19a313e-2417-4c06-973d-650b47f13e8a" providerId="ADAL" clId="{7486E93D-F08F-4E9D-B9D1-89D5740F6CC0}" dt="2021-03-11T01:14:00.835" v="7970" actId="478"/>
          <ac:grpSpMkLst>
            <pc:docMk/>
            <pc:sldMk cId="2688285372" sldId="275"/>
            <ac:grpSpMk id="275" creationId="{B5924195-25A7-4FCB-81AB-BC03D1037B97}"/>
          </ac:grpSpMkLst>
        </pc:grpChg>
        <pc:grpChg chg="add mod">
          <ac:chgData name=" " userId="e19a313e-2417-4c06-973d-650b47f13e8a" providerId="ADAL" clId="{7486E93D-F08F-4E9D-B9D1-89D5740F6CC0}" dt="2021-03-11T01:18:04.714" v="8122" actId="1076"/>
          <ac:grpSpMkLst>
            <pc:docMk/>
            <pc:sldMk cId="2688285372" sldId="275"/>
            <ac:grpSpMk id="295" creationId="{2025F454-0EDF-4054-A47B-17C6E7ADD33A}"/>
          </ac:grpSpMkLst>
        </pc:grpChg>
        <pc:grpChg chg="add del mod">
          <ac:chgData name=" " userId="e19a313e-2417-4c06-973d-650b47f13e8a" providerId="ADAL" clId="{7486E93D-F08F-4E9D-B9D1-89D5740F6CC0}" dt="2021-03-11T00:31:39.483" v="6497" actId="478"/>
          <ac:grpSpMkLst>
            <pc:docMk/>
            <pc:sldMk cId="2688285372" sldId="275"/>
            <ac:grpSpMk id="332" creationId="{D8748F11-5628-49B0-BB68-E43CFBF7C0CA}"/>
          </ac:grpSpMkLst>
        </pc:grpChg>
        <pc:grpChg chg="add del mod">
          <ac:chgData name=" " userId="e19a313e-2417-4c06-973d-650b47f13e8a" providerId="ADAL" clId="{7486E93D-F08F-4E9D-B9D1-89D5740F6CC0}" dt="2021-03-10T05:43:54.349" v="6074"/>
          <ac:grpSpMkLst>
            <pc:docMk/>
            <pc:sldMk cId="2688285372" sldId="275"/>
            <ac:grpSpMk id="352" creationId="{31D19F2F-1513-4294-9488-74EF28D183BC}"/>
          </ac:grpSpMkLst>
        </pc:grpChg>
        <pc:grpChg chg="add mod">
          <ac:chgData name=" " userId="e19a313e-2417-4c06-973d-650b47f13e8a" providerId="ADAL" clId="{7486E93D-F08F-4E9D-B9D1-89D5740F6CC0}" dt="2021-03-11T01:21:39.001" v="8200" actId="1076"/>
          <ac:grpSpMkLst>
            <pc:docMk/>
            <pc:sldMk cId="2688285372" sldId="275"/>
            <ac:grpSpMk id="387" creationId="{97A1FB8A-2E25-4272-B7D1-A90F7F8EF1AB}"/>
          </ac:grpSpMkLst>
        </pc:grpChg>
        <pc:graphicFrameChg chg="mod modGraphic">
          <ac:chgData name=" " userId="e19a313e-2417-4c06-973d-650b47f13e8a" providerId="ADAL" clId="{7486E93D-F08F-4E9D-B9D1-89D5740F6CC0}" dt="2021-03-11T01:22:07.920" v="8230" actId="113"/>
          <ac:graphicFrameMkLst>
            <pc:docMk/>
            <pc:sldMk cId="2688285372" sldId="275"/>
            <ac:graphicFrameMk id="3" creationId="{8B87A678-AF99-4807-A120-CB661ED337F4}"/>
          </ac:graphicFrameMkLst>
        </pc:graphicFrameChg>
        <pc:graphicFrameChg chg="add mod">
          <ac:chgData name=" " userId="e19a313e-2417-4c06-973d-650b47f13e8a" providerId="ADAL" clId="{7486E93D-F08F-4E9D-B9D1-89D5740F6CC0}" dt="2021-03-11T01:08:31.810" v="7793" actId="571"/>
          <ac:graphicFrameMkLst>
            <pc:docMk/>
            <pc:sldMk cId="2688285372" sldId="275"/>
            <ac:graphicFrameMk id="395" creationId="{A552BEC1-F7B2-4390-83F8-8C87CA591640}"/>
          </ac:graphicFrameMkLst>
        </pc:graphicFrameChg>
        <pc:picChg chg="add del">
          <ac:chgData name=" " userId="e19a313e-2417-4c06-973d-650b47f13e8a" providerId="ADAL" clId="{7486E93D-F08F-4E9D-B9D1-89D5740F6CC0}" dt="2021-03-10T05:15:12.821" v="4905" actId="478"/>
          <ac:picMkLst>
            <pc:docMk/>
            <pc:sldMk cId="2688285372" sldId="275"/>
            <ac:picMk id="12" creationId="{F1E5ECDB-E785-456A-A99C-41898E1B628B}"/>
          </ac:picMkLst>
        </pc:picChg>
        <pc:picChg chg="add del">
          <ac:chgData name=" " userId="e19a313e-2417-4c06-973d-650b47f13e8a" providerId="ADAL" clId="{7486E93D-F08F-4E9D-B9D1-89D5740F6CC0}" dt="2021-03-11T00:32:25.931" v="6511" actId="22"/>
          <ac:picMkLst>
            <pc:docMk/>
            <pc:sldMk cId="2688285372" sldId="275"/>
            <ac:picMk id="20" creationId="{852AE59E-F355-4455-8EB1-D71C80ABA62F}"/>
          </ac:picMkLst>
        </pc:picChg>
        <pc:picChg chg="add del">
          <ac:chgData name=" " userId="e19a313e-2417-4c06-973d-650b47f13e8a" providerId="ADAL" clId="{7486E93D-F08F-4E9D-B9D1-89D5740F6CC0}" dt="2021-03-11T00:32:31.475" v="6513" actId="22"/>
          <ac:picMkLst>
            <pc:docMk/>
            <pc:sldMk cId="2688285372" sldId="275"/>
            <ac:picMk id="23" creationId="{480632CB-464D-495A-BFB4-9884D47B0D38}"/>
          </ac:picMkLst>
        </pc:picChg>
        <pc:picChg chg="mod">
          <ac:chgData name=" " userId="e19a313e-2417-4c06-973d-650b47f13e8a" providerId="ADAL" clId="{7486E93D-F08F-4E9D-B9D1-89D5740F6CC0}" dt="2021-03-11T00:28:37.383" v="6469"/>
          <ac:picMkLst>
            <pc:docMk/>
            <pc:sldMk cId="2688285372" sldId="275"/>
            <ac:picMk id="82" creationId="{17690046-0289-4AAA-88B8-10B3DC310546}"/>
          </ac:picMkLst>
        </pc:picChg>
        <pc:picChg chg="mod">
          <ac:chgData name=" " userId="e19a313e-2417-4c06-973d-650b47f13e8a" providerId="ADAL" clId="{7486E93D-F08F-4E9D-B9D1-89D5740F6CC0}" dt="2021-03-10T05:36:22.815" v="5954"/>
          <ac:picMkLst>
            <pc:docMk/>
            <pc:sldMk cId="2688285372" sldId="275"/>
            <ac:picMk id="251" creationId="{7A384038-A0FA-4DF2-AFC7-4D21B0FD21B1}"/>
          </ac:picMkLst>
        </pc:picChg>
        <pc:picChg chg="mod">
          <ac:chgData name=" " userId="e19a313e-2417-4c06-973d-650b47f13e8a" providerId="ADAL" clId="{7486E93D-F08F-4E9D-B9D1-89D5740F6CC0}" dt="2021-03-10T05:42:09.978" v="6050"/>
          <ac:picMkLst>
            <pc:docMk/>
            <pc:sldMk cId="2688285372" sldId="275"/>
            <ac:picMk id="333" creationId="{A5109CD8-CECE-4A85-8DFC-2D0D0779F825}"/>
          </ac:picMkLst>
        </pc:picChg>
        <pc:picChg chg="mod">
          <ac:chgData name=" " userId="e19a313e-2417-4c06-973d-650b47f13e8a" providerId="ADAL" clId="{7486E93D-F08F-4E9D-B9D1-89D5740F6CC0}" dt="2021-03-10T05:43:53.890" v="6073"/>
          <ac:picMkLst>
            <pc:docMk/>
            <pc:sldMk cId="2688285372" sldId="275"/>
            <ac:picMk id="353" creationId="{8FD4B052-12C5-4CEE-B081-AEA8D734EC4D}"/>
          </ac:picMkLst>
        </pc:picChg>
        <pc:picChg chg="add mod">
          <ac:chgData name=" " userId="e19a313e-2417-4c06-973d-650b47f13e8a" providerId="ADAL" clId="{7486E93D-F08F-4E9D-B9D1-89D5740F6CC0}" dt="2021-03-11T01:19:58.342" v="8177" actId="1076"/>
          <ac:picMkLst>
            <pc:docMk/>
            <pc:sldMk cId="2688285372" sldId="275"/>
            <ac:picMk id="447" creationId="{E69A76CE-4221-4213-8673-99E4AA51F467}"/>
          </ac:picMkLst>
        </pc:picChg>
        <pc:picChg chg="add del mod">
          <ac:chgData name=" " userId="e19a313e-2417-4c06-973d-650b47f13e8a" providerId="ADAL" clId="{7486E93D-F08F-4E9D-B9D1-89D5740F6CC0}" dt="2021-03-11T01:19:15.565" v="8142"/>
          <ac:picMkLst>
            <pc:docMk/>
            <pc:sldMk cId="2688285372" sldId="275"/>
            <ac:picMk id="448" creationId="{978612F0-1B3A-43C8-A19F-8C7A8A5735B1}"/>
          </ac:picMkLst>
        </pc:picChg>
        <pc:picChg chg="add del mod">
          <ac:chgData name=" " userId="e19a313e-2417-4c06-973d-650b47f13e8a" providerId="ADAL" clId="{7486E93D-F08F-4E9D-B9D1-89D5740F6CC0}" dt="2021-03-11T01:19:25.953" v="8158" actId="478"/>
          <ac:picMkLst>
            <pc:docMk/>
            <pc:sldMk cId="2688285372" sldId="275"/>
            <ac:picMk id="450" creationId="{43ADE399-8AAB-4F02-BF6F-56BD7F9F505F}"/>
          </ac:picMkLst>
        </pc:picChg>
        <pc:cxnChg chg="mod">
          <ac:chgData name=" " userId="e19a313e-2417-4c06-973d-650b47f13e8a" providerId="ADAL" clId="{7486E93D-F08F-4E9D-B9D1-89D5740F6CC0}" dt="2021-03-11T01:18:31.633" v="8128" actId="1076"/>
          <ac:cxnSpMkLst>
            <pc:docMk/>
            <pc:sldMk cId="2688285372" sldId="275"/>
            <ac:cxnSpMk id="15" creationId="{3EDA3593-F331-4B43-B8B1-68EE7CADE1D7}"/>
          </ac:cxnSpMkLst>
        </pc:cxnChg>
        <pc:cxnChg chg="mod">
          <ac:chgData name=" " userId="e19a313e-2417-4c06-973d-650b47f13e8a" providerId="ADAL" clId="{7486E93D-F08F-4E9D-B9D1-89D5740F6CC0}" dt="2021-03-11T01:09:29.517" v="7811" actId="1076"/>
          <ac:cxnSpMkLst>
            <pc:docMk/>
            <pc:sldMk cId="2688285372" sldId="275"/>
            <ac:cxnSpMk id="16" creationId="{CE91D1FC-6AC8-4858-8642-44C8273A5620}"/>
          </ac:cxnSpMkLst>
        </pc:cxnChg>
        <pc:cxnChg chg="add del mod">
          <ac:chgData name=" " userId="e19a313e-2417-4c06-973d-650b47f13e8a" providerId="ADAL" clId="{7486E93D-F08F-4E9D-B9D1-89D5740F6CC0}" dt="2021-03-10T05:17:54.419" v="5103" actId="478"/>
          <ac:cxnSpMkLst>
            <pc:docMk/>
            <pc:sldMk cId="2688285372" sldId="275"/>
            <ac:cxnSpMk id="19" creationId="{0E9A8199-D075-4EE7-BBA9-F3BB9CDC05FE}"/>
          </ac:cxnSpMkLst>
        </pc:cxnChg>
        <pc:cxnChg chg="mod">
          <ac:chgData name=" " userId="e19a313e-2417-4c06-973d-650b47f13e8a" providerId="ADAL" clId="{7486E93D-F08F-4E9D-B9D1-89D5740F6CC0}" dt="2021-03-11T01:09:29.517" v="7811" actId="1076"/>
          <ac:cxnSpMkLst>
            <pc:docMk/>
            <pc:sldMk cId="2688285372" sldId="275"/>
            <ac:cxnSpMk id="22" creationId="{C8C94C72-50E0-4FEE-B332-62829B1B172C}"/>
          </ac:cxnSpMkLst>
        </pc:cxnChg>
        <pc:cxnChg chg="mod">
          <ac:chgData name=" " userId="e19a313e-2417-4c06-973d-650b47f13e8a" providerId="ADAL" clId="{7486E93D-F08F-4E9D-B9D1-89D5740F6CC0}" dt="2021-03-11T01:09:24.716" v="7810" actId="14100"/>
          <ac:cxnSpMkLst>
            <pc:docMk/>
            <pc:sldMk cId="2688285372" sldId="275"/>
            <ac:cxnSpMk id="26" creationId="{CA294CFD-6C69-4018-89C4-80F39A7FB85A}"/>
          </ac:cxnSpMkLst>
        </pc:cxnChg>
        <pc:cxnChg chg="del mod">
          <ac:chgData name=" " userId="e19a313e-2417-4c06-973d-650b47f13e8a" providerId="ADAL" clId="{7486E93D-F08F-4E9D-B9D1-89D5740F6CC0}" dt="2021-03-10T05:20:16.815" v="5228" actId="478"/>
          <ac:cxnSpMkLst>
            <pc:docMk/>
            <pc:sldMk cId="2688285372" sldId="275"/>
            <ac:cxnSpMk id="30" creationId="{68CC8553-9013-4D75-B8C1-5DDC1C9C11E4}"/>
          </ac:cxnSpMkLst>
        </pc:cxnChg>
        <pc:cxnChg chg="mod">
          <ac:chgData name=" " userId="e19a313e-2417-4c06-973d-650b47f13e8a" providerId="ADAL" clId="{7486E93D-F08F-4E9D-B9D1-89D5740F6CC0}" dt="2021-03-11T01:17:41.106" v="8119" actId="1076"/>
          <ac:cxnSpMkLst>
            <pc:docMk/>
            <pc:sldMk cId="2688285372" sldId="275"/>
            <ac:cxnSpMk id="33" creationId="{A93E967B-041B-401A-BD32-2734A2D55AD9}"/>
          </ac:cxnSpMkLst>
        </pc:cxnChg>
        <pc:cxnChg chg="del mod">
          <ac:chgData name=" " userId="e19a313e-2417-4c06-973d-650b47f13e8a" providerId="ADAL" clId="{7486E93D-F08F-4E9D-B9D1-89D5740F6CC0}" dt="2021-03-11T01:37:34.860" v="8897" actId="478"/>
          <ac:cxnSpMkLst>
            <pc:docMk/>
            <pc:sldMk cId="2688285372" sldId="275"/>
            <ac:cxnSpMk id="37" creationId="{6ABEEE9A-14B0-4C7D-86D1-CB1D8DD628A0}"/>
          </ac:cxnSpMkLst>
        </pc:cxnChg>
        <pc:cxnChg chg="mod">
          <ac:chgData name=" " userId="e19a313e-2417-4c06-973d-650b47f13e8a" providerId="ADAL" clId="{7486E93D-F08F-4E9D-B9D1-89D5740F6CC0}" dt="2021-03-11T01:17:22.233" v="8117" actId="1076"/>
          <ac:cxnSpMkLst>
            <pc:docMk/>
            <pc:sldMk cId="2688285372" sldId="275"/>
            <ac:cxnSpMk id="47" creationId="{7B84CED6-6D11-4322-878F-83515CBA5FC9}"/>
          </ac:cxnSpMkLst>
        </pc:cxnChg>
        <pc:cxnChg chg="mod">
          <ac:chgData name=" " userId="e19a313e-2417-4c06-973d-650b47f13e8a" providerId="ADAL" clId="{7486E93D-F08F-4E9D-B9D1-89D5740F6CC0}" dt="2021-03-11T01:17:22.233" v="8117" actId="1076"/>
          <ac:cxnSpMkLst>
            <pc:docMk/>
            <pc:sldMk cId="2688285372" sldId="275"/>
            <ac:cxnSpMk id="50" creationId="{B1DE65E4-4835-485C-A616-FEBDAAFDC475}"/>
          </ac:cxnSpMkLst>
        </pc:cxnChg>
        <pc:cxnChg chg="del mod">
          <ac:chgData name=" " userId="e19a313e-2417-4c06-973d-650b47f13e8a" providerId="ADAL" clId="{7486E93D-F08F-4E9D-B9D1-89D5740F6CC0}" dt="2021-03-11T00:36:42.609" v="6685" actId="478"/>
          <ac:cxnSpMkLst>
            <pc:docMk/>
            <pc:sldMk cId="2688285372" sldId="275"/>
            <ac:cxnSpMk id="55" creationId="{F524489F-3100-465B-B033-13641A3C456F}"/>
          </ac:cxnSpMkLst>
        </pc:cxnChg>
        <pc:cxnChg chg="del mod">
          <ac:chgData name=" " userId="e19a313e-2417-4c06-973d-650b47f13e8a" providerId="ADAL" clId="{7486E93D-F08F-4E9D-B9D1-89D5740F6CC0}" dt="2021-03-11T00:34:04.034" v="6605" actId="478"/>
          <ac:cxnSpMkLst>
            <pc:docMk/>
            <pc:sldMk cId="2688285372" sldId="275"/>
            <ac:cxnSpMk id="58" creationId="{6C9FEC03-CB4A-42BE-B005-0BF34BBEB791}"/>
          </ac:cxnSpMkLst>
        </pc:cxnChg>
        <pc:cxnChg chg="del mod">
          <ac:chgData name=" " userId="e19a313e-2417-4c06-973d-650b47f13e8a" providerId="ADAL" clId="{7486E93D-F08F-4E9D-B9D1-89D5740F6CC0}" dt="2021-03-11T00:34:04.561" v="6606" actId="478"/>
          <ac:cxnSpMkLst>
            <pc:docMk/>
            <pc:sldMk cId="2688285372" sldId="275"/>
            <ac:cxnSpMk id="61" creationId="{DDD3DD0C-2A63-4FD9-9A09-255A58ED62EB}"/>
          </ac:cxnSpMkLst>
        </pc:cxnChg>
        <pc:cxnChg chg="del mod">
          <ac:chgData name=" " userId="e19a313e-2417-4c06-973d-650b47f13e8a" providerId="ADAL" clId="{7486E93D-F08F-4E9D-B9D1-89D5740F6CC0}" dt="2021-03-11T00:36:39.737" v="6683" actId="478"/>
          <ac:cxnSpMkLst>
            <pc:docMk/>
            <pc:sldMk cId="2688285372" sldId="275"/>
            <ac:cxnSpMk id="65" creationId="{439FFADF-5146-4B43-AAA0-321F82CA7A3D}"/>
          </ac:cxnSpMkLst>
        </pc:cxnChg>
        <pc:cxnChg chg="mod">
          <ac:chgData name=" " userId="e19a313e-2417-4c06-973d-650b47f13e8a" providerId="ADAL" clId="{7486E93D-F08F-4E9D-B9D1-89D5740F6CC0}" dt="2021-03-11T01:17:22.233" v="8117" actId="1076"/>
          <ac:cxnSpMkLst>
            <pc:docMk/>
            <pc:sldMk cId="2688285372" sldId="275"/>
            <ac:cxnSpMk id="81" creationId="{3F1D0F1F-FED4-4E8D-9D6C-164CA24733BD}"/>
          </ac:cxnSpMkLst>
        </pc:cxnChg>
        <pc:cxnChg chg="add del mod">
          <ac:chgData name=" " userId="e19a313e-2417-4c06-973d-650b47f13e8a" providerId="ADAL" clId="{7486E93D-F08F-4E9D-B9D1-89D5740F6CC0}" dt="2021-03-11T00:42:00.915" v="6937" actId="478"/>
          <ac:cxnSpMkLst>
            <pc:docMk/>
            <pc:sldMk cId="2688285372" sldId="275"/>
            <ac:cxnSpMk id="94" creationId="{296DE0DD-C312-47B3-A989-9E8C8F1475BE}"/>
          </ac:cxnSpMkLst>
        </pc:cxnChg>
        <pc:cxnChg chg="add del mod">
          <ac:chgData name=" " userId="e19a313e-2417-4c06-973d-650b47f13e8a" providerId="ADAL" clId="{7486E93D-F08F-4E9D-B9D1-89D5740F6CC0}" dt="2021-03-11T00:42:00.607" v="6936" actId="478"/>
          <ac:cxnSpMkLst>
            <pc:docMk/>
            <pc:sldMk cId="2688285372" sldId="275"/>
            <ac:cxnSpMk id="96" creationId="{1CD8428F-984E-4776-8258-814417E160DA}"/>
          </ac:cxnSpMkLst>
        </pc:cxnChg>
        <pc:cxnChg chg="del mod">
          <ac:chgData name=" " userId="e19a313e-2417-4c06-973d-650b47f13e8a" providerId="ADAL" clId="{7486E93D-F08F-4E9D-B9D1-89D5740F6CC0}" dt="2021-03-10T05:42:57.321" v="6061" actId="478"/>
          <ac:cxnSpMkLst>
            <pc:docMk/>
            <pc:sldMk cId="2688285372" sldId="275"/>
            <ac:cxnSpMk id="108" creationId="{ADC20F90-A489-4328-9320-03D4106175C8}"/>
          </ac:cxnSpMkLst>
        </pc:cxnChg>
        <pc:cxnChg chg="del mod">
          <ac:chgData name=" " userId="e19a313e-2417-4c06-973d-650b47f13e8a" providerId="ADAL" clId="{7486E93D-F08F-4E9D-B9D1-89D5740F6CC0}" dt="2021-03-11T00:35:25.811" v="6637" actId="478"/>
          <ac:cxnSpMkLst>
            <pc:docMk/>
            <pc:sldMk cId="2688285372" sldId="275"/>
            <ac:cxnSpMk id="111" creationId="{3DF0B075-9EA2-47FF-974E-B9924014A3CF}"/>
          </ac:cxnSpMkLst>
        </pc:cxnChg>
        <pc:cxnChg chg="mod">
          <ac:chgData name=" " userId="e19a313e-2417-4c06-973d-650b47f13e8a" providerId="ADAL" clId="{7486E93D-F08F-4E9D-B9D1-89D5740F6CC0}" dt="2021-03-11T01:17:10.318" v="8114" actId="1076"/>
          <ac:cxnSpMkLst>
            <pc:docMk/>
            <pc:sldMk cId="2688285372" sldId="275"/>
            <ac:cxnSpMk id="114" creationId="{77B688C4-B4FF-4E64-AE28-6708CBADC33A}"/>
          </ac:cxnSpMkLst>
        </pc:cxnChg>
        <pc:cxnChg chg="del mod">
          <ac:chgData name=" " userId="e19a313e-2417-4c06-973d-650b47f13e8a" providerId="ADAL" clId="{7486E93D-F08F-4E9D-B9D1-89D5740F6CC0}" dt="2021-03-11T00:40:27.304" v="6851" actId="478"/>
          <ac:cxnSpMkLst>
            <pc:docMk/>
            <pc:sldMk cId="2688285372" sldId="275"/>
            <ac:cxnSpMk id="115" creationId="{FB6EFE39-B431-4B5A-8F10-3CA6F8183EEB}"/>
          </ac:cxnSpMkLst>
        </pc:cxnChg>
        <pc:cxnChg chg="add del mod">
          <ac:chgData name=" " userId="e19a313e-2417-4c06-973d-650b47f13e8a" providerId="ADAL" clId="{7486E93D-F08F-4E9D-B9D1-89D5740F6CC0}" dt="2021-03-11T01:17:10.318" v="8114" actId="1076"/>
          <ac:cxnSpMkLst>
            <pc:docMk/>
            <pc:sldMk cId="2688285372" sldId="275"/>
            <ac:cxnSpMk id="116" creationId="{F0F1D626-4190-4E9A-9718-2B44F7FA81C6}"/>
          </ac:cxnSpMkLst>
        </pc:cxnChg>
        <pc:cxnChg chg="add mod">
          <ac:chgData name=" " userId="e19a313e-2417-4c06-973d-650b47f13e8a" providerId="ADAL" clId="{7486E93D-F08F-4E9D-B9D1-89D5740F6CC0}" dt="2021-03-11T01:09:24.716" v="7810" actId="14100"/>
          <ac:cxnSpMkLst>
            <pc:docMk/>
            <pc:sldMk cId="2688285372" sldId="275"/>
            <ac:cxnSpMk id="117" creationId="{41788D3E-AF03-4DFD-A78E-9DB7D5EF76A6}"/>
          </ac:cxnSpMkLst>
        </pc:cxnChg>
        <pc:cxnChg chg="mod">
          <ac:chgData name=" " userId="e19a313e-2417-4c06-973d-650b47f13e8a" providerId="ADAL" clId="{7486E93D-F08F-4E9D-B9D1-89D5740F6CC0}" dt="2021-03-11T01:17:10.318" v="8114" actId="1076"/>
          <ac:cxnSpMkLst>
            <pc:docMk/>
            <pc:sldMk cId="2688285372" sldId="275"/>
            <ac:cxnSpMk id="122" creationId="{B2F6C655-A117-4B6F-8B49-D588A28F2E32}"/>
          </ac:cxnSpMkLst>
        </pc:cxnChg>
        <pc:cxnChg chg="add mod">
          <ac:chgData name=" " userId="e19a313e-2417-4c06-973d-650b47f13e8a" providerId="ADAL" clId="{7486E93D-F08F-4E9D-B9D1-89D5740F6CC0}" dt="2021-03-10T05:20:14.280" v="5227" actId="571"/>
          <ac:cxnSpMkLst>
            <pc:docMk/>
            <pc:sldMk cId="2688285372" sldId="275"/>
            <ac:cxnSpMk id="123" creationId="{F5034FA0-4DCE-48E6-8424-8CCD89BC41E1}"/>
          </ac:cxnSpMkLst>
        </pc:cxnChg>
        <pc:cxnChg chg="add del mod">
          <ac:chgData name=" " userId="e19a313e-2417-4c06-973d-650b47f13e8a" providerId="ADAL" clId="{7486E93D-F08F-4E9D-B9D1-89D5740F6CC0}" dt="2021-03-11T00:47:25.078" v="7154" actId="478"/>
          <ac:cxnSpMkLst>
            <pc:docMk/>
            <pc:sldMk cId="2688285372" sldId="275"/>
            <ac:cxnSpMk id="125" creationId="{25790C53-9870-45D8-A739-604D41D718C6}"/>
          </ac:cxnSpMkLst>
        </pc:cxnChg>
        <pc:cxnChg chg="del mod">
          <ac:chgData name=" " userId="e19a313e-2417-4c06-973d-650b47f13e8a" providerId="ADAL" clId="{7486E93D-F08F-4E9D-B9D1-89D5740F6CC0}" dt="2021-03-11T00:45:55.998" v="7004" actId="478"/>
          <ac:cxnSpMkLst>
            <pc:docMk/>
            <pc:sldMk cId="2688285372" sldId="275"/>
            <ac:cxnSpMk id="131" creationId="{B5AC9210-77F4-4E89-88B6-3C03C5E93744}"/>
          </ac:cxnSpMkLst>
        </pc:cxnChg>
        <pc:cxnChg chg="add del">
          <ac:chgData name=" " userId="e19a313e-2417-4c06-973d-650b47f13e8a" providerId="ADAL" clId="{7486E93D-F08F-4E9D-B9D1-89D5740F6CC0}" dt="2021-03-11T00:47:28.617" v="7156" actId="11529"/>
          <ac:cxnSpMkLst>
            <pc:docMk/>
            <pc:sldMk cId="2688285372" sldId="275"/>
            <ac:cxnSpMk id="134" creationId="{85957633-0742-4DFE-BCED-2FE16DA15736}"/>
          </ac:cxnSpMkLst>
        </pc:cxnChg>
        <pc:cxnChg chg="del mod">
          <ac:chgData name=" " userId="e19a313e-2417-4c06-973d-650b47f13e8a" providerId="ADAL" clId="{7486E93D-F08F-4E9D-B9D1-89D5740F6CC0}" dt="2021-03-11T01:13:08.810" v="7942" actId="478"/>
          <ac:cxnSpMkLst>
            <pc:docMk/>
            <pc:sldMk cId="2688285372" sldId="275"/>
            <ac:cxnSpMk id="135" creationId="{5BF4D991-F29C-40EB-B5CA-AFEF2A972045}"/>
          </ac:cxnSpMkLst>
        </pc:cxnChg>
        <pc:cxnChg chg="add mod">
          <ac:chgData name=" " userId="e19a313e-2417-4c06-973d-650b47f13e8a" providerId="ADAL" clId="{7486E93D-F08F-4E9D-B9D1-89D5740F6CC0}" dt="2021-03-11T01:17:10.318" v="8114" actId="1076"/>
          <ac:cxnSpMkLst>
            <pc:docMk/>
            <pc:sldMk cId="2688285372" sldId="275"/>
            <ac:cxnSpMk id="141" creationId="{B94344C3-F7C8-4CAC-9E82-D429F9B1509B}"/>
          </ac:cxnSpMkLst>
        </pc:cxnChg>
        <pc:cxnChg chg="add mod">
          <ac:chgData name=" " userId="e19a313e-2417-4c06-973d-650b47f13e8a" providerId="ADAL" clId="{7486E93D-F08F-4E9D-B9D1-89D5740F6CC0}" dt="2021-03-11T01:17:10.318" v="8114" actId="1076"/>
          <ac:cxnSpMkLst>
            <pc:docMk/>
            <pc:sldMk cId="2688285372" sldId="275"/>
            <ac:cxnSpMk id="143" creationId="{5DB414D4-45CC-454B-83B7-4066B862951E}"/>
          </ac:cxnSpMkLst>
        </pc:cxnChg>
        <pc:cxnChg chg="add mod">
          <ac:chgData name=" " userId="e19a313e-2417-4c06-973d-650b47f13e8a" providerId="ADAL" clId="{7486E93D-F08F-4E9D-B9D1-89D5740F6CC0}" dt="2021-03-11T01:05:57.259" v="7688" actId="1076"/>
          <ac:cxnSpMkLst>
            <pc:docMk/>
            <pc:sldMk cId="2688285372" sldId="275"/>
            <ac:cxnSpMk id="160" creationId="{7458ACC1-EA69-4445-B3DC-7319DE3452C2}"/>
          </ac:cxnSpMkLst>
        </pc:cxnChg>
        <pc:cxnChg chg="add del mod">
          <ac:chgData name=" " userId="e19a313e-2417-4c06-973d-650b47f13e8a" providerId="ADAL" clId="{7486E93D-F08F-4E9D-B9D1-89D5740F6CC0}" dt="2021-03-11T01:02:30.163" v="7597" actId="478"/>
          <ac:cxnSpMkLst>
            <pc:docMk/>
            <pc:sldMk cId="2688285372" sldId="275"/>
            <ac:cxnSpMk id="165" creationId="{B9BFA22A-4B3D-49BE-89A3-001D5772598C}"/>
          </ac:cxnSpMkLst>
        </pc:cxnChg>
        <pc:cxnChg chg="add mod">
          <ac:chgData name=" " userId="e19a313e-2417-4c06-973d-650b47f13e8a" providerId="ADAL" clId="{7486E93D-F08F-4E9D-B9D1-89D5740F6CC0}" dt="2021-03-11T01:22:26.378" v="8231" actId="1076"/>
          <ac:cxnSpMkLst>
            <pc:docMk/>
            <pc:sldMk cId="2688285372" sldId="275"/>
            <ac:cxnSpMk id="179" creationId="{902E1E95-D30D-4A95-B284-387E316C063D}"/>
          </ac:cxnSpMkLst>
        </pc:cxnChg>
        <pc:cxnChg chg="add mod">
          <ac:chgData name=" " userId="e19a313e-2417-4c06-973d-650b47f13e8a" providerId="ADAL" clId="{7486E93D-F08F-4E9D-B9D1-89D5740F6CC0}" dt="2021-03-11T01:17:22.233" v="8117" actId="1076"/>
          <ac:cxnSpMkLst>
            <pc:docMk/>
            <pc:sldMk cId="2688285372" sldId="275"/>
            <ac:cxnSpMk id="181" creationId="{4711BBEC-8C91-4A4A-95BC-598A6B161581}"/>
          </ac:cxnSpMkLst>
        </pc:cxnChg>
        <pc:cxnChg chg="add mod">
          <ac:chgData name=" " userId="e19a313e-2417-4c06-973d-650b47f13e8a" providerId="ADAL" clId="{7486E93D-F08F-4E9D-B9D1-89D5740F6CC0}" dt="2021-03-11T01:20:33.546" v="8184" actId="1076"/>
          <ac:cxnSpMkLst>
            <pc:docMk/>
            <pc:sldMk cId="2688285372" sldId="275"/>
            <ac:cxnSpMk id="199" creationId="{CC9A947C-F6C0-48F8-9851-756E3ED48C0B}"/>
          </ac:cxnSpMkLst>
        </pc:cxnChg>
        <pc:cxnChg chg="add mod">
          <ac:chgData name=" " userId="e19a313e-2417-4c06-973d-650b47f13e8a" providerId="ADAL" clId="{7486E93D-F08F-4E9D-B9D1-89D5740F6CC0}" dt="2021-03-11T01:37:56.971" v="8903" actId="13822"/>
          <ac:cxnSpMkLst>
            <pc:docMk/>
            <pc:sldMk cId="2688285372" sldId="275"/>
            <ac:cxnSpMk id="202" creationId="{D4768CDD-5CAA-439C-AA20-C6076F851E10}"/>
          </ac:cxnSpMkLst>
        </pc:cxnChg>
        <pc:cxnChg chg="add mod">
          <ac:chgData name=" " userId="e19a313e-2417-4c06-973d-650b47f13e8a" providerId="ADAL" clId="{7486E93D-F08F-4E9D-B9D1-89D5740F6CC0}" dt="2021-03-11T01:22:28.876" v="8232" actId="14100"/>
          <ac:cxnSpMkLst>
            <pc:docMk/>
            <pc:sldMk cId="2688285372" sldId="275"/>
            <ac:cxnSpMk id="204" creationId="{54BAE780-7606-421A-96DB-860639B9CC91}"/>
          </ac:cxnSpMkLst>
        </pc:cxnChg>
        <pc:cxnChg chg="add del mod">
          <ac:chgData name=" " userId="e19a313e-2417-4c06-973d-650b47f13e8a" providerId="ADAL" clId="{7486E93D-F08F-4E9D-B9D1-89D5740F6CC0}" dt="2021-03-11T01:05:03.804" v="7673" actId="478"/>
          <ac:cxnSpMkLst>
            <pc:docMk/>
            <pc:sldMk cId="2688285372" sldId="275"/>
            <ac:cxnSpMk id="211" creationId="{6BC6D77F-9FFF-45D2-8315-DB2FB21CB8D8}"/>
          </ac:cxnSpMkLst>
        </pc:cxnChg>
        <pc:cxnChg chg="add del mod">
          <ac:chgData name=" " userId="e19a313e-2417-4c06-973d-650b47f13e8a" providerId="ADAL" clId="{7486E93D-F08F-4E9D-B9D1-89D5740F6CC0}" dt="2021-03-11T00:53:28.269" v="7467" actId="478"/>
          <ac:cxnSpMkLst>
            <pc:docMk/>
            <pc:sldMk cId="2688285372" sldId="275"/>
            <ac:cxnSpMk id="221" creationId="{0A9B9A64-8ACB-4199-BEFB-68D8102530A6}"/>
          </ac:cxnSpMkLst>
        </pc:cxnChg>
        <pc:cxnChg chg="add mod">
          <ac:chgData name=" " userId="e19a313e-2417-4c06-973d-650b47f13e8a" providerId="ADAL" clId="{7486E93D-F08F-4E9D-B9D1-89D5740F6CC0}" dt="2021-03-11T01:14:00.835" v="7970" actId="478"/>
          <ac:cxnSpMkLst>
            <pc:docMk/>
            <pc:sldMk cId="2688285372" sldId="275"/>
            <ac:cxnSpMk id="279" creationId="{02F535F2-FE6B-4290-A3B8-3BC0548CBEDB}"/>
          </ac:cxnSpMkLst>
        </pc:cxnChg>
        <pc:cxnChg chg="add mod">
          <ac:chgData name=" " userId="e19a313e-2417-4c06-973d-650b47f13e8a" providerId="ADAL" clId="{7486E93D-F08F-4E9D-B9D1-89D5740F6CC0}" dt="2021-03-11T01:14:50.007" v="8050" actId="14100"/>
          <ac:cxnSpMkLst>
            <pc:docMk/>
            <pc:sldMk cId="2688285372" sldId="275"/>
            <ac:cxnSpMk id="281" creationId="{BF7C5A46-022D-4B79-BC54-35612C299139}"/>
          </ac:cxnSpMkLst>
        </pc:cxnChg>
        <pc:cxnChg chg="add mod">
          <ac:chgData name=" " userId="e19a313e-2417-4c06-973d-650b47f13e8a" providerId="ADAL" clId="{7486E93D-F08F-4E9D-B9D1-89D5740F6CC0}" dt="2021-03-11T00:54:17.330" v="7481" actId="14100"/>
          <ac:cxnSpMkLst>
            <pc:docMk/>
            <pc:sldMk cId="2688285372" sldId="275"/>
            <ac:cxnSpMk id="283" creationId="{63524424-51B3-4351-A2B2-7045DC1DFAE3}"/>
          </ac:cxnSpMkLst>
        </pc:cxnChg>
        <pc:cxnChg chg="add mod">
          <ac:chgData name=" " userId="e19a313e-2417-4c06-973d-650b47f13e8a" providerId="ADAL" clId="{7486E93D-F08F-4E9D-B9D1-89D5740F6CC0}" dt="2021-03-11T00:54:10.750" v="7477" actId="14100"/>
          <ac:cxnSpMkLst>
            <pc:docMk/>
            <pc:sldMk cId="2688285372" sldId="275"/>
            <ac:cxnSpMk id="284" creationId="{1C82BDF5-0C44-4C69-8D26-AC934F3066B0}"/>
          </ac:cxnSpMkLst>
        </pc:cxnChg>
        <pc:cxnChg chg="add mod">
          <ac:chgData name=" " userId="e19a313e-2417-4c06-973d-650b47f13e8a" providerId="ADAL" clId="{7486E93D-F08F-4E9D-B9D1-89D5740F6CC0}" dt="2021-03-11T00:54:15.414" v="7480" actId="14100"/>
          <ac:cxnSpMkLst>
            <pc:docMk/>
            <pc:sldMk cId="2688285372" sldId="275"/>
            <ac:cxnSpMk id="287" creationId="{FFA5ED60-E433-4EF6-962B-774A5C4E7CB3}"/>
          </ac:cxnSpMkLst>
        </pc:cxnChg>
        <pc:cxnChg chg="add del mod">
          <ac:chgData name=" " userId="e19a313e-2417-4c06-973d-650b47f13e8a" providerId="ADAL" clId="{7486E93D-F08F-4E9D-B9D1-89D5740F6CC0}" dt="2021-03-11T01:17:57.400" v="8121" actId="478"/>
          <ac:cxnSpMkLst>
            <pc:docMk/>
            <pc:sldMk cId="2688285372" sldId="275"/>
            <ac:cxnSpMk id="297" creationId="{28E17840-D6DE-48EA-8D4D-9FA81F964ED9}"/>
          </ac:cxnSpMkLst>
        </pc:cxnChg>
        <pc:cxnChg chg="add del mod">
          <ac:chgData name=" " userId="e19a313e-2417-4c06-973d-650b47f13e8a" providerId="ADAL" clId="{7486E93D-F08F-4E9D-B9D1-89D5740F6CC0}" dt="2021-03-11T01:03:02.283" v="7606" actId="478"/>
          <ac:cxnSpMkLst>
            <pc:docMk/>
            <pc:sldMk cId="2688285372" sldId="275"/>
            <ac:cxnSpMk id="300" creationId="{DD761DA4-8D07-42EC-8E87-BC8823477C67}"/>
          </ac:cxnSpMkLst>
        </pc:cxnChg>
        <pc:cxnChg chg="add del mod">
          <ac:chgData name=" " userId="e19a313e-2417-4c06-973d-650b47f13e8a" providerId="ADAL" clId="{7486E93D-F08F-4E9D-B9D1-89D5740F6CC0}" dt="2021-03-11T01:07:33.419" v="7747" actId="478"/>
          <ac:cxnSpMkLst>
            <pc:docMk/>
            <pc:sldMk cId="2688285372" sldId="275"/>
            <ac:cxnSpMk id="302" creationId="{B63BF843-C895-4577-9684-8F663D74183F}"/>
          </ac:cxnSpMkLst>
        </pc:cxnChg>
        <pc:cxnChg chg="add del mod">
          <ac:chgData name=" " userId="e19a313e-2417-4c06-973d-650b47f13e8a" providerId="ADAL" clId="{7486E93D-F08F-4E9D-B9D1-89D5740F6CC0}" dt="2021-03-11T01:05:07.301" v="7675" actId="11529"/>
          <ac:cxnSpMkLst>
            <pc:docMk/>
            <pc:sldMk cId="2688285372" sldId="275"/>
            <ac:cxnSpMk id="310" creationId="{59FF63DF-9F55-432D-90DB-F0783C0E9723}"/>
          </ac:cxnSpMkLst>
        </pc:cxnChg>
        <pc:cxnChg chg="add del mod">
          <ac:chgData name=" " userId="e19a313e-2417-4c06-973d-650b47f13e8a" providerId="ADAL" clId="{7486E93D-F08F-4E9D-B9D1-89D5740F6CC0}" dt="2021-03-11T01:05:09.851" v="7677" actId="11529"/>
          <ac:cxnSpMkLst>
            <pc:docMk/>
            <pc:sldMk cId="2688285372" sldId="275"/>
            <ac:cxnSpMk id="312" creationId="{D253ABEF-CFB1-4D28-ADD5-0BEF581C2137}"/>
          </ac:cxnSpMkLst>
        </pc:cxnChg>
        <pc:cxnChg chg="add mod">
          <ac:chgData name=" " userId="e19a313e-2417-4c06-973d-650b47f13e8a" providerId="ADAL" clId="{7486E93D-F08F-4E9D-B9D1-89D5740F6CC0}" dt="2021-03-11T01:21:39.001" v="8200" actId="1076"/>
          <ac:cxnSpMkLst>
            <pc:docMk/>
            <pc:sldMk cId="2688285372" sldId="275"/>
            <ac:cxnSpMk id="314" creationId="{6BBB9AEB-7600-435D-A632-9CDAB1D08D44}"/>
          </ac:cxnSpMkLst>
        </pc:cxnChg>
        <pc:cxnChg chg="add del mod">
          <ac:chgData name=" " userId="e19a313e-2417-4c06-973d-650b47f13e8a" providerId="ADAL" clId="{7486E93D-F08F-4E9D-B9D1-89D5740F6CC0}" dt="2021-03-11T01:21:31.456" v="8197" actId="478"/>
          <ac:cxnSpMkLst>
            <pc:docMk/>
            <pc:sldMk cId="2688285372" sldId="275"/>
            <ac:cxnSpMk id="316" creationId="{B5F15CA9-F711-4E72-88E1-44530871EC02}"/>
          </ac:cxnSpMkLst>
        </pc:cxnChg>
        <pc:cxnChg chg="add del mod">
          <ac:chgData name=" " userId="e19a313e-2417-4c06-973d-650b47f13e8a" providerId="ADAL" clId="{7486E93D-F08F-4E9D-B9D1-89D5740F6CC0}" dt="2021-03-11T00:42:50.984" v="6965" actId="478"/>
          <ac:cxnSpMkLst>
            <pc:docMk/>
            <pc:sldMk cId="2688285372" sldId="275"/>
            <ac:cxnSpMk id="320" creationId="{5621BBED-EBB6-4B38-A3F9-D8C6CF8F3AF5}"/>
          </ac:cxnSpMkLst>
        </pc:cxnChg>
        <pc:cxnChg chg="add mod">
          <ac:chgData name=" " userId="e19a313e-2417-4c06-973d-650b47f13e8a" providerId="ADAL" clId="{7486E93D-F08F-4E9D-B9D1-89D5740F6CC0}" dt="2021-03-11T01:17:10.318" v="8114" actId="1076"/>
          <ac:cxnSpMkLst>
            <pc:docMk/>
            <pc:sldMk cId="2688285372" sldId="275"/>
            <ac:cxnSpMk id="322" creationId="{AD3DE0CB-7FCB-4D54-86BD-CA81A724D7F7}"/>
          </ac:cxnSpMkLst>
        </pc:cxnChg>
        <pc:cxnChg chg="add mod">
          <ac:chgData name=" " userId="e19a313e-2417-4c06-973d-650b47f13e8a" providerId="ADAL" clId="{7486E93D-F08F-4E9D-B9D1-89D5740F6CC0}" dt="2021-03-11T01:17:10.318" v="8114" actId="1076"/>
          <ac:cxnSpMkLst>
            <pc:docMk/>
            <pc:sldMk cId="2688285372" sldId="275"/>
            <ac:cxnSpMk id="330" creationId="{37BC57F4-4F44-48F6-9F1A-5F3D4D627620}"/>
          </ac:cxnSpMkLst>
        </pc:cxnChg>
        <pc:cxnChg chg="add mod">
          <ac:chgData name=" " userId="e19a313e-2417-4c06-973d-650b47f13e8a" providerId="ADAL" clId="{7486E93D-F08F-4E9D-B9D1-89D5740F6CC0}" dt="2021-03-11T01:17:10.318" v="8114" actId="1076"/>
          <ac:cxnSpMkLst>
            <pc:docMk/>
            <pc:sldMk cId="2688285372" sldId="275"/>
            <ac:cxnSpMk id="335" creationId="{3B1C1A2A-20B1-40D5-9A3F-2F1A77C3C3D3}"/>
          </ac:cxnSpMkLst>
        </pc:cxnChg>
        <pc:cxnChg chg="add mod">
          <ac:chgData name=" " userId="e19a313e-2417-4c06-973d-650b47f13e8a" providerId="ADAL" clId="{7486E93D-F08F-4E9D-B9D1-89D5740F6CC0}" dt="2021-03-11T01:17:22.233" v="8117" actId="1076"/>
          <ac:cxnSpMkLst>
            <pc:docMk/>
            <pc:sldMk cId="2688285372" sldId="275"/>
            <ac:cxnSpMk id="337" creationId="{54EFBA3D-0259-4223-A87B-DB023BB4BCAA}"/>
          </ac:cxnSpMkLst>
        </pc:cxnChg>
        <pc:cxnChg chg="add mod">
          <ac:chgData name=" " userId="e19a313e-2417-4c06-973d-650b47f13e8a" providerId="ADAL" clId="{7486E93D-F08F-4E9D-B9D1-89D5740F6CC0}" dt="2021-03-11T00:54:47.269" v="7493" actId="13822"/>
          <ac:cxnSpMkLst>
            <pc:docMk/>
            <pc:sldMk cId="2688285372" sldId="275"/>
            <ac:cxnSpMk id="357" creationId="{5DAE29ED-0A35-4785-8502-6573B335ABD9}"/>
          </ac:cxnSpMkLst>
        </pc:cxnChg>
        <pc:cxnChg chg="add mod">
          <ac:chgData name=" " userId="e19a313e-2417-4c06-973d-650b47f13e8a" providerId="ADAL" clId="{7486E93D-F08F-4E9D-B9D1-89D5740F6CC0}" dt="2021-03-11T00:56:59.249" v="7549" actId="13822"/>
          <ac:cxnSpMkLst>
            <pc:docMk/>
            <pc:sldMk cId="2688285372" sldId="275"/>
            <ac:cxnSpMk id="359" creationId="{DC6F9C61-4BA3-47F8-A23F-7BFFEBF744AD}"/>
          </ac:cxnSpMkLst>
        </pc:cxnChg>
        <pc:cxnChg chg="add del mod">
          <ac:chgData name=" " userId="e19a313e-2417-4c06-973d-650b47f13e8a" providerId="ADAL" clId="{7486E93D-F08F-4E9D-B9D1-89D5740F6CC0}" dt="2021-03-11T01:19:35.521" v="8160" actId="11529"/>
          <ac:cxnSpMkLst>
            <pc:docMk/>
            <pc:sldMk cId="2688285372" sldId="275"/>
            <ac:cxnSpMk id="452" creationId="{CEF0E16B-E0B5-4672-A82F-331559BB4FF2}"/>
          </ac:cxnSpMkLst>
        </pc:cxnChg>
        <pc:cxnChg chg="add del mod">
          <ac:chgData name=" " userId="e19a313e-2417-4c06-973d-650b47f13e8a" providerId="ADAL" clId="{7486E93D-F08F-4E9D-B9D1-89D5740F6CC0}" dt="2021-03-11T01:19:43.223" v="8163" actId="478"/>
          <ac:cxnSpMkLst>
            <pc:docMk/>
            <pc:sldMk cId="2688285372" sldId="275"/>
            <ac:cxnSpMk id="454" creationId="{FE5FEC85-D914-4AFB-9ABA-8F05B03BCA5A}"/>
          </ac:cxnSpMkLst>
        </pc:cxnChg>
        <pc:cxnChg chg="add mod">
          <ac:chgData name=" " userId="e19a313e-2417-4c06-973d-650b47f13e8a" providerId="ADAL" clId="{7486E93D-F08F-4E9D-B9D1-89D5740F6CC0}" dt="2021-03-11T01:20:42.748" v="8187" actId="14100"/>
          <ac:cxnSpMkLst>
            <pc:docMk/>
            <pc:sldMk cId="2688285372" sldId="275"/>
            <ac:cxnSpMk id="466" creationId="{9B9C828C-B9A9-4883-A879-94893584A59A}"/>
          </ac:cxnSpMkLst>
        </pc:cxnChg>
        <pc:cxnChg chg="add mod">
          <ac:chgData name=" " userId="e19a313e-2417-4c06-973d-650b47f13e8a" providerId="ADAL" clId="{7486E93D-F08F-4E9D-B9D1-89D5740F6CC0}" dt="2021-03-11T01:20:47.648" v="8189" actId="13822"/>
          <ac:cxnSpMkLst>
            <pc:docMk/>
            <pc:sldMk cId="2688285372" sldId="275"/>
            <ac:cxnSpMk id="469" creationId="{D17C2765-82D5-4B32-B3DA-A80EE537BBCC}"/>
          </ac:cxnSpMkLst>
        </pc:cxnChg>
        <pc:cxnChg chg="add del">
          <ac:chgData name=" " userId="e19a313e-2417-4c06-973d-650b47f13e8a" providerId="ADAL" clId="{7486E93D-F08F-4E9D-B9D1-89D5740F6CC0}" dt="2021-03-11T01:20:53.361" v="8191" actId="11529"/>
          <ac:cxnSpMkLst>
            <pc:docMk/>
            <pc:sldMk cId="2688285372" sldId="275"/>
            <ac:cxnSpMk id="471" creationId="{355C14C4-7513-4517-820D-B8AC3270E301}"/>
          </ac:cxnSpMkLst>
        </pc:cxnChg>
        <pc:cxnChg chg="add mod">
          <ac:chgData name=" " userId="e19a313e-2417-4c06-973d-650b47f13e8a" providerId="ADAL" clId="{7486E93D-F08F-4E9D-B9D1-89D5740F6CC0}" dt="2021-03-11T01:21:39.001" v="8200" actId="1076"/>
          <ac:cxnSpMkLst>
            <pc:docMk/>
            <pc:sldMk cId="2688285372" sldId="275"/>
            <ac:cxnSpMk id="474" creationId="{2465436A-EEE9-485E-975B-B853B9251A15}"/>
          </ac:cxnSpMkLst>
        </pc:cxnChg>
      </pc:sldChg>
      <pc:sldChg chg="modSp mod">
        <pc:chgData name=" " userId="e19a313e-2417-4c06-973d-650b47f13e8a" providerId="ADAL" clId="{7486E93D-F08F-4E9D-B9D1-89D5740F6CC0}" dt="2021-03-10T05:12:07.804" v="4903" actId="20577"/>
        <pc:sldMkLst>
          <pc:docMk/>
          <pc:sldMk cId="3982823181" sldId="276"/>
        </pc:sldMkLst>
        <pc:graphicFrameChg chg="mod modGraphic">
          <ac:chgData name=" " userId="e19a313e-2417-4c06-973d-650b47f13e8a" providerId="ADAL" clId="{7486E93D-F08F-4E9D-B9D1-89D5740F6CC0}" dt="2021-03-10T05:12:07.804" v="4903" actId="20577"/>
          <ac:graphicFrameMkLst>
            <pc:docMk/>
            <pc:sldMk cId="3982823181" sldId="276"/>
            <ac:graphicFrameMk id="3" creationId="{2597D4FB-0C0F-4941-887D-E5E16C17540A}"/>
          </ac:graphicFrameMkLst>
        </pc:graphicFrameChg>
      </pc:sldChg>
      <pc:sldChg chg="addSp delSp modSp mod">
        <pc:chgData name=" " userId="e19a313e-2417-4c06-973d-650b47f13e8a" providerId="ADAL" clId="{7486E93D-F08F-4E9D-B9D1-89D5740F6CC0}" dt="2021-03-11T01:42:42.955" v="9288" actId="1076"/>
        <pc:sldMkLst>
          <pc:docMk/>
          <pc:sldMk cId="947082625" sldId="277"/>
        </pc:sldMkLst>
        <pc:spChg chg="mod">
          <ac:chgData name=" " userId="e19a313e-2417-4c06-973d-650b47f13e8a" providerId="ADAL" clId="{7486E93D-F08F-4E9D-B9D1-89D5740F6CC0}" dt="2021-03-11T01:25:16.270" v="8270"/>
          <ac:spMkLst>
            <pc:docMk/>
            <pc:sldMk cId="947082625" sldId="277"/>
            <ac:spMk id="2" creationId="{7959323A-BA29-4853-97C4-82E74244E3A8}"/>
          </ac:spMkLst>
        </pc:spChg>
        <pc:spChg chg="mod">
          <ac:chgData name=" " userId="e19a313e-2417-4c06-973d-650b47f13e8a" providerId="ADAL" clId="{7486E93D-F08F-4E9D-B9D1-89D5740F6CC0}" dt="2021-03-11T01:42:16.527" v="9274" actId="13822"/>
          <ac:spMkLst>
            <pc:docMk/>
            <pc:sldMk cId="947082625" sldId="277"/>
            <ac:spMk id="3" creationId="{7ABCC58B-C902-4B98-9934-5568B03423A9}"/>
          </ac:spMkLst>
        </pc:spChg>
        <pc:spChg chg="mod">
          <ac:chgData name=" " userId="e19a313e-2417-4c06-973d-650b47f13e8a" providerId="ADAL" clId="{7486E93D-F08F-4E9D-B9D1-89D5740F6CC0}" dt="2021-03-11T01:42:16.527" v="9274" actId="13822"/>
          <ac:spMkLst>
            <pc:docMk/>
            <pc:sldMk cId="947082625" sldId="277"/>
            <ac:spMk id="4" creationId="{09835F90-31FF-4CE6-93EA-384398F864F1}"/>
          </ac:spMkLst>
        </pc:spChg>
        <pc:spChg chg="mod">
          <ac:chgData name=" " userId="e19a313e-2417-4c06-973d-650b47f13e8a" providerId="ADAL" clId="{7486E93D-F08F-4E9D-B9D1-89D5740F6CC0}" dt="2021-03-11T01:42:16.527" v="9274" actId="13822"/>
          <ac:spMkLst>
            <pc:docMk/>
            <pc:sldMk cId="947082625" sldId="277"/>
            <ac:spMk id="5" creationId="{0E15F842-68E6-43D1-8D78-CCFA96B7A5EF}"/>
          </ac:spMkLst>
        </pc:spChg>
        <pc:spChg chg="del mod">
          <ac:chgData name=" " userId="e19a313e-2417-4c06-973d-650b47f13e8a" providerId="ADAL" clId="{7486E93D-F08F-4E9D-B9D1-89D5740F6CC0}" dt="2021-03-11T01:26:38.296" v="8364" actId="478"/>
          <ac:spMkLst>
            <pc:docMk/>
            <pc:sldMk cId="947082625" sldId="277"/>
            <ac:spMk id="6" creationId="{C240C327-982E-4DF0-92EF-6CBCA002AE79}"/>
          </ac:spMkLst>
        </pc:spChg>
        <pc:spChg chg="del mod">
          <ac:chgData name=" " userId="e19a313e-2417-4c06-973d-650b47f13e8a" providerId="ADAL" clId="{7486E93D-F08F-4E9D-B9D1-89D5740F6CC0}" dt="2021-03-11T01:32:04.878" v="8592" actId="478"/>
          <ac:spMkLst>
            <pc:docMk/>
            <pc:sldMk cId="947082625" sldId="277"/>
            <ac:spMk id="7" creationId="{1CC14481-805C-41C6-8ACD-B0F5E46B49E1}"/>
          </ac:spMkLst>
        </pc:spChg>
        <pc:spChg chg="del mod">
          <ac:chgData name=" " userId="e19a313e-2417-4c06-973d-650b47f13e8a" providerId="ADAL" clId="{7486E93D-F08F-4E9D-B9D1-89D5740F6CC0}" dt="2021-03-11T01:32:04.878" v="8592" actId="478"/>
          <ac:spMkLst>
            <pc:docMk/>
            <pc:sldMk cId="947082625" sldId="277"/>
            <ac:spMk id="8" creationId="{2690B69F-F877-4C2E-B2F8-D0F82777EE3A}"/>
          </ac:spMkLst>
        </pc:spChg>
        <pc:spChg chg="del mod">
          <ac:chgData name=" " userId="e19a313e-2417-4c06-973d-650b47f13e8a" providerId="ADAL" clId="{7486E93D-F08F-4E9D-B9D1-89D5740F6CC0}" dt="2021-03-11T01:32:04.878" v="8592" actId="478"/>
          <ac:spMkLst>
            <pc:docMk/>
            <pc:sldMk cId="947082625" sldId="277"/>
            <ac:spMk id="9" creationId="{D419C03A-C743-48B8-88E4-062566973580}"/>
          </ac:spMkLst>
        </pc:spChg>
        <pc:spChg chg="mod">
          <ac:chgData name=" " userId="e19a313e-2417-4c06-973d-650b47f13e8a" providerId="ADAL" clId="{7486E93D-F08F-4E9D-B9D1-89D5740F6CC0}" dt="2021-03-11T01:42:16.527" v="9274" actId="13822"/>
          <ac:spMkLst>
            <pc:docMk/>
            <pc:sldMk cId="947082625" sldId="277"/>
            <ac:spMk id="17" creationId="{532ECC3C-20A5-4EE8-BECA-7DAD3707C007}"/>
          </ac:spMkLst>
        </pc:spChg>
        <pc:spChg chg="del mod">
          <ac:chgData name=" " userId="e19a313e-2417-4c06-973d-650b47f13e8a" providerId="ADAL" clId="{7486E93D-F08F-4E9D-B9D1-89D5740F6CC0}" dt="2021-03-11T01:41:17.909" v="9262" actId="478"/>
          <ac:spMkLst>
            <pc:docMk/>
            <pc:sldMk cId="947082625" sldId="277"/>
            <ac:spMk id="21" creationId="{C979A595-E402-41D4-9AF5-FFDF67201D69}"/>
          </ac:spMkLst>
        </pc:spChg>
        <pc:spChg chg="del mod">
          <ac:chgData name=" " userId="e19a313e-2417-4c06-973d-650b47f13e8a" providerId="ADAL" clId="{7486E93D-F08F-4E9D-B9D1-89D5740F6CC0}" dt="2021-03-11T01:32:04.878" v="8592" actId="478"/>
          <ac:spMkLst>
            <pc:docMk/>
            <pc:sldMk cId="947082625" sldId="277"/>
            <ac:spMk id="24" creationId="{BFF3DC12-16D0-4852-A918-14BB455A5AA9}"/>
          </ac:spMkLst>
        </pc:spChg>
        <pc:spChg chg="del mod">
          <ac:chgData name=" " userId="e19a313e-2417-4c06-973d-650b47f13e8a" providerId="ADAL" clId="{7486E93D-F08F-4E9D-B9D1-89D5740F6CC0}" dt="2021-03-11T01:32:05.431" v="8593" actId="478"/>
          <ac:spMkLst>
            <pc:docMk/>
            <pc:sldMk cId="947082625" sldId="277"/>
            <ac:spMk id="26" creationId="{BD3BFB7D-AB9B-4BFD-84DB-576DDAF7F07B}"/>
          </ac:spMkLst>
        </pc:spChg>
        <pc:spChg chg="del mod">
          <ac:chgData name=" " userId="e19a313e-2417-4c06-973d-650b47f13e8a" providerId="ADAL" clId="{7486E93D-F08F-4E9D-B9D1-89D5740F6CC0}" dt="2021-03-11T01:32:04.878" v="8592" actId="478"/>
          <ac:spMkLst>
            <pc:docMk/>
            <pc:sldMk cId="947082625" sldId="277"/>
            <ac:spMk id="28" creationId="{8EDE36BC-446C-4495-AFBF-EF2B2AE0A8CF}"/>
          </ac:spMkLst>
        </pc:spChg>
        <pc:spChg chg="del mod">
          <ac:chgData name=" " userId="e19a313e-2417-4c06-973d-650b47f13e8a" providerId="ADAL" clId="{7486E93D-F08F-4E9D-B9D1-89D5740F6CC0}" dt="2021-03-11T01:32:04.878" v="8592" actId="478"/>
          <ac:spMkLst>
            <pc:docMk/>
            <pc:sldMk cId="947082625" sldId="277"/>
            <ac:spMk id="30" creationId="{5683E7D5-B666-42FE-9394-6C8BC344AB76}"/>
          </ac:spMkLst>
        </pc:spChg>
        <pc:spChg chg="del mod">
          <ac:chgData name=" " userId="e19a313e-2417-4c06-973d-650b47f13e8a" providerId="ADAL" clId="{7486E93D-F08F-4E9D-B9D1-89D5740F6CC0}" dt="2021-03-11T01:32:04.878" v="8592" actId="478"/>
          <ac:spMkLst>
            <pc:docMk/>
            <pc:sldMk cId="947082625" sldId="277"/>
            <ac:spMk id="32" creationId="{43C9ED10-45FE-4752-B5BE-FE49D67C539F}"/>
          </ac:spMkLst>
        </pc:spChg>
        <pc:spChg chg="del mod">
          <ac:chgData name=" " userId="e19a313e-2417-4c06-973d-650b47f13e8a" providerId="ADAL" clId="{7486E93D-F08F-4E9D-B9D1-89D5740F6CC0}" dt="2021-03-11T01:32:26.197" v="8600" actId="478"/>
          <ac:spMkLst>
            <pc:docMk/>
            <pc:sldMk cId="947082625" sldId="277"/>
            <ac:spMk id="38" creationId="{CDBB834D-792F-4592-AEE0-7EC2F4179A1F}"/>
          </ac:spMkLst>
        </pc:spChg>
        <pc:spChg chg="del mod">
          <ac:chgData name=" " userId="e19a313e-2417-4c06-973d-650b47f13e8a" providerId="ADAL" clId="{7486E93D-F08F-4E9D-B9D1-89D5740F6CC0}" dt="2021-03-11T01:32:26.197" v="8600" actId="478"/>
          <ac:spMkLst>
            <pc:docMk/>
            <pc:sldMk cId="947082625" sldId="277"/>
            <ac:spMk id="39" creationId="{81780DCC-CFC5-4945-8991-19F7ACDD9636}"/>
          </ac:spMkLst>
        </pc:spChg>
        <pc:spChg chg="del mod">
          <ac:chgData name=" " userId="e19a313e-2417-4c06-973d-650b47f13e8a" providerId="ADAL" clId="{7486E93D-F08F-4E9D-B9D1-89D5740F6CC0}" dt="2021-03-11T01:32:26.768" v="8601" actId="478"/>
          <ac:spMkLst>
            <pc:docMk/>
            <pc:sldMk cId="947082625" sldId="277"/>
            <ac:spMk id="40" creationId="{C8DFA961-9C3C-4C30-864F-C8B2495CDE41}"/>
          </ac:spMkLst>
        </pc:spChg>
        <pc:spChg chg="del mod">
          <ac:chgData name=" " userId="e19a313e-2417-4c06-973d-650b47f13e8a" providerId="ADAL" clId="{7486E93D-F08F-4E9D-B9D1-89D5740F6CC0}" dt="2021-03-11T01:32:26.197" v="8600" actId="478"/>
          <ac:spMkLst>
            <pc:docMk/>
            <pc:sldMk cId="947082625" sldId="277"/>
            <ac:spMk id="44" creationId="{BE7AD93A-2836-4E1C-AE24-F846820318D6}"/>
          </ac:spMkLst>
        </pc:spChg>
        <pc:spChg chg="mod">
          <ac:chgData name=" " userId="e19a313e-2417-4c06-973d-650b47f13e8a" providerId="ADAL" clId="{7486E93D-F08F-4E9D-B9D1-89D5740F6CC0}" dt="2021-03-11T01:42:16.527" v="9274" actId="13822"/>
          <ac:spMkLst>
            <pc:docMk/>
            <pc:sldMk cId="947082625" sldId="277"/>
            <ac:spMk id="46" creationId="{5EAE26FF-F860-4A3F-9D74-184928F86D0B}"/>
          </ac:spMkLst>
        </pc:spChg>
        <pc:spChg chg="del mod">
          <ac:chgData name=" " userId="e19a313e-2417-4c06-973d-650b47f13e8a" providerId="ADAL" clId="{7486E93D-F08F-4E9D-B9D1-89D5740F6CC0}" dt="2021-03-11T01:32:26.197" v="8600" actId="478"/>
          <ac:spMkLst>
            <pc:docMk/>
            <pc:sldMk cId="947082625" sldId="277"/>
            <ac:spMk id="49" creationId="{1988FC1E-2678-4D1D-B8F1-954C53280967}"/>
          </ac:spMkLst>
        </pc:spChg>
        <pc:spChg chg="del mod">
          <ac:chgData name=" " userId="e19a313e-2417-4c06-973d-650b47f13e8a" providerId="ADAL" clId="{7486E93D-F08F-4E9D-B9D1-89D5740F6CC0}" dt="2021-03-11T01:32:30.287" v="8607" actId="478"/>
          <ac:spMkLst>
            <pc:docMk/>
            <pc:sldMk cId="947082625" sldId="277"/>
            <ac:spMk id="50" creationId="{81A23C83-5988-462D-892A-64C4AF094FE7}"/>
          </ac:spMkLst>
        </pc:spChg>
        <pc:spChg chg="del mod">
          <ac:chgData name=" " userId="e19a313e-2417-4c06-973d-650b47f13e8a" providerId="ADAL" clId="{7486E93D-F08F-4E9D-B9D1-89D5740F6CC0}" dt="2021-03-11T01:33:53.967" v="8683" actId="478"/>
          <ac:spMkLst>
            <pc:docMk/>
            <pc:sldMk cId="947082625" sldId="277"/>
            <ac:spMk id="52" creationId="{04E3BD09-EC53-430B-BF0C-BA5D024354E7}"/>
          </ac:spMkLst>
        </pc:spChg>
        <pc:spChg chg="del mod">
          <ac:chgData name=" " userId="e19a313e-2417-4c06-973d-650b47f13e8a" providerId="ADAL" clId="{7486E93D-F08F-4E9D-B9D1-89D5740F6CC0}" dt="2021-03-11T01:33:51.422" v="8680" actId="478"/>
          <ac:spMkLst>
            <pc:docMk/>
            <pc:sldMk cId="947082625" sldId="277"/>
            <ac:spMk id="55" creationId="{943037CC-35FF-4656-9CF3-B0C66F6D0BD6}"/>
          </ac:spMkLst>
        </pc:spChg>
        <pc:spChg chg="mod">
          <ac:chgData name=" " userId="e19a313e-2417-4c06-973d-650b47f13e8a" providerId="ADAL" clId="{7486E93D-F08F-4E9D-B9D1-89D5740F6CC0}" dt="2021-03-11T01:42:16.527" v="9274" actId="13822"/>
          <ac:spMkLst>
            <pc:docMk/>
            <pc:sldMk cId="947082625" sldId="277"/>
            <ac:spMk id="57" creationId="{3129425B-B6EC-4222-8620-C66B5B9C08FB}"/>
          </ac:spMkLst>
        </pc:spChg>
        <pc:spChg chg="del mod">
          <ac:chgData name=" " userId="e19a313e-2417-4c06-973d-650b47f13e8a" providerId="ADAL" clId="{7486E93D-F08F-4E9D-B9D1-89D5740F6CC0}" dt="2021-03-11T01:33:49.280" v="8676" actId="478"/>
          <ac:spMkLst>
            <pc:docMk/>
            <pc:sldMk cId="947082625" sldId="277"/>
            <ac:spMk id="58" creationId="{1A17BE9D-02F0-4564-B9C4-A6A36F23F1F3}"/>
          </ac:spMkLst>
        </pc:spChg>
        <pc:spChg chg="mod">
          <ac:chgData name=" " userId="e19a313e-2417-4c06-973d-650b47f13e8a" providerId="ADAL" clId="{7486E93D-F08F-4E9D-B9D1-89D5740F6CC0}" dt="2021-03-11T01:42:28.194" v="9275" actId="13822"/>
          <ac:spMkLst>
            <pc:docMk/>
            <pc:sldMk cId="947082625" sldId="277"/>
            <ac:spMk id="62" creationId="{EA7F49A6-AD47-4013-A835-5A363DC025E7}"/>
          </ac:spMkLst>
        </pc:spChg>
        <pc:spChg chg="mod">
          <ac:chgData name=" " userId="e19a313e-2417-4c06-973d-650b47f13e8a" providerId="ADAL" clId="{7486E93D-F08F-4E9D-B9D1-89D5740F6CC0}" dt="2021-03-11T01:42:28.194" v="9275" actId="13822"/>
          <ac:spMkLst>
            <pc:docMk/>
            <pc:sldMk cId="947082625" sldId="277"/>
            <ac:spMk id="63" creationId="{2B90550C-DD5D-42E6-A9F5-3DD92B8266B9}"/>
          </ac:spMkLst>
        </pc:spChg>
        <pc:spChg chg="del mod">
          <ac:chgData name=" " userId="e19a313e-2417-4c06-973d-650b47f13e8a" providerId="ADAL" clId="{7486E93D-F08F-4E9D-B9D1-89D5740F6CC0}" dt="2021-03-11T01:41:17.293" v="9261" actId="478"/>
          <ac:spMkLst>
            <pc:docMk/>
            <pc:sldMk cId="947082625" sldId="277"/>
            <ac:spMk id="64" creationId="{64538490-E039-4AE2-BB9D-E3F934CFCF62}"/>
          </ac:spMkLst>
        </pc:spChg>
        <pc:spChg chg="mod">
          <ac:chgData name=" " userId="e19a313e-2417-4c06-973d-650b47f13e8a" providerId="ADAL" clId="{7486E93D-F08F-4E9D-B9D1-89D5740F6CC0}" dt="2021-03-11T01:42:38.475" v="9287" actId="14100"/>
          <ac:spMkLst>
            <pc:docMk/>
            <pc:sldMk cId="947082625" sldId="277"/>
            <ac:spMk id="65" creationId="{DB9AC99A-21C6-4469-9114-614A9A90B5F2}"/>
          </ac:spMkLst>
        </pc:spChg>
        <pc:spChg chg="del mod">
          <ac:chgData name=" " userId="e19a313e-2417-4c06-973d-650b47f13e8a" providerId="ADAL" clId="{7486E93D-F08F-4E9D-B9D1-89D5740F6CC0}" dt="2021-03-11T01:32:22.752" v="8598" actId="478"/>
          <ac:spMkLst>
            <pc:docMk/>
            <pc:sldMk cId="947082625" sldId="277"/>
            <ac:spMk id="66" creationId="{5B96B6FB-4927-4C65-A560-BB50AAC2ED4E}"/>
          </ac:spMkLst>
        </pc:spChg>
        <pc:spChg chg="add mod">
          <ac:chgData name=" " userId="e19a313e-2417-4c06-973d-650b47f13e8a" providerId="ADAL" clId="{7486E93D-F08F-4E9D-B9D1-89D5740F6CC0}" dt="2021-03-11T01:42:16.527" v="9274" actId="13822"/>
          <ac:spMkLst>
            <pc:docMk/>
            <pc:sldMk cId="947082625" sldId="277"/>
            <ac:spMk id="93" creationId="{D7ABCA46-C726-42C6-90D0-54DB275B9CCD}"/>
          </ac:spMkLst>
        </pc:spChg>
        <pc:spChg chg="add mod">
          <ac:chgData name=" " userId="e19a313e-2417-4c06-973d-650b47f13e8a" providerId="ADAL" clId="{7486E93D-F08F-4E9D-B9D1-89D5740F6CC0}" dt="2021-03-11T01:42:16.527" v="9274" actId="13822"/>
          <ac:spMkLst>
            <pc:docMk/>
            <pc:sldMk cId="947082625" sldId="277"/>
            <ac:spMk id="97" creationId="{D6420017-57A7-4C35-BCA3-BD06D1B50545}"/>
          </ac:spMkLst>
        </pc:spChg>
        <pc:spChg chg="add mod">
          <ac:chgData name=" " userId="e19a313e-2417-4c06-973d-650b47f13e8a" providerId="ADAL" clId="{7486E93D-F08F-4E9D-B9D1-89D5740F6CC0}" dt="2021-03-11T01:42:16.527" v="9274" actId="13822"/>
          <ac:spMkLst>
            <pc:docMk/>
            <pc:sldMk cId="947082625" sldId="277"/>
            <ac:spMk id="98" creationId="{84DF001A-0268-4DA6-B487-F030DCBC0562}"/>
          </ac:spMkLst>
        </pc:spChg>
        <pc:spChg chg="add mod">
          <ac:chgData name=" " userId="e19a313e-2417-4c06-973d-650b47f13e8a" providerId="ADAL" clId="{7486E93D-F08F-4E9D-B9D1-89D5740F6CC0}" dt="2021-03-11T01:42:16.527" v="9274" actId="13822"/>
          <ac:spMkLst>
            <pc:docMk/>
            <pc:sldMk cId="947082625" sldId="277"/>
            <ac:spMk id="99" creationId="{2A815C6D-1ED9-427A-81CC-6301075A03A5}"/>
          </ac:spMkLst>
        </pc:spChg>
        <pc:spChg chg="add mod">
          <ac:chgData name=" " userId="e19a313e-2417-4c06-973d-650b47f13e8a" providerId="ADAL" clId="{7486E93D-F08F-4E9D-B9D1-89D5740F6CC0}" dt="2021-03-11T01:42:42.955" v="9288" actId="1076"/>
          <ac:spMkLst>
            <pc:docMk/>
            <pc:sldMk cId="947082625" sldId="277"/>
            <ac:spMk id="100" creationId="{846840B3-6D81-42B0-B803-A85308F8AAF7}"/>
          </ac:spMkLst>
        </pc:spChg>
        <pc:spChg chg="add mod">
          <ac:chgData name=" " userId="e19a313e-2417-4c06-973d-650b47f13e8a" providerId="ADAL" clId="{7486E93D-F08F-4E9D-B9D1-89D5740F6CC0}" dt="2021-03-11T01:31:01.459" v="8525" actId="571"/>
          <ac:spMkLst>
            <pc:docMk/>
            <pc:sldMk cId="947082625" sldId="277"/>
            <ac:spMk id="162" creationId="{B9B98881-7697-4E7C-8FB6-A07080D441C7}"/>
          </ac:spMkLst>
        </pc:spChg>
        <pc:spChg chg="add del mod">
          <ac:chgData name=" " userId="e19a313e-2417-4c06-973d-650b47f13e8a" providerId="ADAL" clId="{7486E93D-F08F-4E9D-B9D1-89D5740F6CC0}" dt="2021-03-11T01:31:15.679" v="8549" actId="478"/>
          <ac:spMkLst>
            <pc:docMk/>
            <pc:sldMk cId="947082625" sldId="277"/>
            <ac:spMk id="163" creationId="{746E00C5-CE7D-489B-8FA9-4709BACA761E}"/>
          </ac:spMkLst>
        </pc:spChg>
        <pc:spChg chg="add mod">
          <ac:chgData name=" " userId="e19a313e-2417-4c06-973d-650b47f13e8a" providerId="ADAL" clId="{7486E93D-F08F-4E9D-B9D1-89D5740F6CC0}" dt="2021-03-11T01:42:16.527" v="9274" actId="13822"/>
          <ac:spMkLst>
            <pc:docMk/>
            <pc:sldMk cId="947082625" sldId="277"/>
            <ac:spMk id="169" creationId="{C8D7803A-7FDF-4D3D-B1B1-83672699D7B4}"/>
          </ac:spMkLst>
        </pc:spChg>
        <pc:spChg chg="add mod">
          <ac:chgData name=" " userId="e19a313e-2417-4c06-973d-650b47f13e8a" providerId="ADAL" clId="{7486E93D-F08F-4E9D-B9D1-89D5740F6CC0}" dt="2021-03-11T01:42:16.527" v="9274" actId="13822"/>
          <ac:spMkLst>
            <pc:docMk/>
            <pc:sldMk cId="947082625" sldId="277"/>
            <ac:spMk id="194" creationId="{83CA975A-56C7-44E6-956F-CCC06AF6704A}"/>
          </ac:spMkLst>
        </pc:spChg>
        <pc:grpChg chg="del mod">
          <ac:chgData name=" " userId="e19a313e-2417-4c06-973d-650b47f13e8a" providerId="ADAL" clId="{7486E93D-F08F-4E9D-B9D1-89D5740F6CC0}" dt="2021-03-11T01:32:27.916" v="8603" actId="478"/>
          <ac:grpSpMkLst>
            <pc:docMk/>
            <pc:sldMk cId="947082625" sldId="277"/>
            <ac:grpSpMk id="35" creationId="{0B862C06-495F-4C96-A4CD-EA7B9024429C}"/>
          </ac:grpSpMkLst>
        </pc:grpChg>
        <pc:grpChg chg="mod">
          <ac:chgData name=" " userId="e19a313e-2417-4c06-973d-650b47f13e8a" providerId="ADAL" clId="{7486E93D-F08F-4E9D-B9D1-89D5740F6CC0}" dt="2021-03-11T01:41:20.351" v="9263" actId="1076"/>
          <ac:grpSpMkLst>
            <pc:docMk/>
            <pc:sldMk cId="947082625" sldId="277"/>
            <ac:grpSpMk id="61" creationId="{FB6A67B7-0440-423D-8FC0-28C93D04129C}"/>
          </ac:grpSpMkLst>
        </pc:grpChg>
        <pc:picChg chg="mod">
          <ac:chgData name=" " userId="e19a313e-2417-4c06-973d-650b47f13e8a" providerId="ADAL" clId="{7486E93D-F08F-4E9D-B9D1-89D5740F6CC0}" dt="2021-03-11T01:38:23.219" v="8951" actId="1076"/>
          <ac:picMkLst>
            <pc:docMk/>
            <pc:sldMk cId="947082625" sldId="277"/>
            <ac:picMk id="15" creationId="{BD256A01-B77D-45A8-AE8C-48708935CB2A}"/>
          </ac:picMkLst>
        </pc:picChg>
        <pc:picChg chg="del mod">
          <ac:chgData name=" " userId="e19a313e-2417-4c06-973d-650b47f13e8a" providerId="ADAL" clId="{7486E93D-F08F-4E9D-B9D1-89D5740F6CC0}" dt="2021-03-11T01:33:52.749" v="8682" actId="478"/>
          <ac:picMkLst>
            <pc:docMk/>
            <pc:sldMk cId="947082625" sldId="277"/>
            <ac:picMk id="51" creationId="{FD685D4A-DB66-4484-8D97-6EAD73310DFB}"/>
          </ac:picMkLst>
        </pc:picChg>
        <pc:picChg chg="del mod">
          <ac:chgData name=" " userId="e19a313e-2417-4c06-973d-650b47f13e8a" providerId="ADAL" clId="{7486E93D-F08F-4E9D-B9D1-89D5740F6CC0}" dt="2021-03-11T01:33:49.678" v="8677" actId="478"/>
          <ac:picMkLst>
            <pc:docMk/>
            <pc:sldMk cId="947082625" sldId="277"/>
            <ac:picMk id="54" creationId="{537EB6EC-E0EC-487A-A2C8-A893EBC55201}"/>
          </ac:picMkLst>
        </pc:picChg>
        <pc:cxnChg chg="mod">
          <ac:chgData name=" " userId="e19a313e-2417-4c06-973d-650b47f13e8a" providerId="ADAL" clId="{7486E93D-F08F-4E9D-B9D1-89D5740F6CC0}" dt="2021-03-11T01:26:01.947" v="8350" actId="1076"/>
          <ac:cxnSpMkLst>
            <pc:docMk/>
            <pc:sldMk cId="947082625" sldId="277"/>
            <ac:cxnSpMk id="10" creationId="{E0826F1B-8FF2-4E76-AC44-2B3FF6AF2695}"/>
          </ac:cxnSpMkLst>
        </pc:cxnChg>
        <pc:cxnChg chg="mod">
          <ac:chgData name=" " userId="e19a313e-2417-4c06-973d-650b47f13e8a" providerId="ADAL" clId="{7486E93D-F08F-4E9D-B9D1-89D5740F6CC0}" dt="2021-03-11T01:26:15.852" v="8356" actId="1076"/>
          <ac:cxnSpMkLst>
            <pc:docMk/>
            <pc:sldMk cId="947082625" sldId="277"/>
            <ac:cxnSpMk id="11" creationId="{847B850D-8C85-4A53-AA88-17B1200FA366}"/>
          </ac:cxnSpMkLst>
        </pc:cxnChg>
        <pc:cxnChg chg="del mod">
          <ac:chgData name=" " userId="e19a313e-2417-4c06-973d-650b47f13e8a" providerId="ADAL" clId="{7486E93D-F08F-4E9D-B9D1-89D5740F6CC0}" dt="2021-03-11T01:26:39.037" v="8365" actId="478"/>
          <ac:cxnSpMkLst>
            <pc:docMk/>
            <pc:sldMk cId="947082625" sldId="277"/>
            <ac:cxnSpMk id="12" creationId="{1C4B242B-070E-4DA4-B82E-DC6BD08754D0}"/>
          </ac:cxnSpMkLst>
        </pc:cxnChg>
        <pc:cxnChg chg="del mod">
          <ac:chgData name=" " userId="e19a313e-2417-4c06-973d-650b47f13e8a" providerId="ADAL" clId="{7486E93D-F08F-4E9D-B9D1-89D5740F6CC0}" dt="2021-03-11T01:32:04.878" v="8592" actId="478"/>
          <ac:cxnSpMkLst>
            <pc:docMk/>
            <pc:sldMk cId="947082625" sldId="277"/>
            <ac:cxnSpMk id="13" creationId="{D937FA9A-C378-4324-88EA-1083C90F53E7}"/>
          </ac:cxnSpMkLst>
        </pc:cxnChg>
        <pc:cxnChg chg="del mod">
          <ac:chgData name=" " userId="e19a313e-2417-4c06-973d-650b47f13e8a" providerId="ADAL" clId="{7486E93D-F08F-4E9D-B9D1-89D5740F6CC0}" dt="2021-03-11T01:32:04.878" v="8592" actId="478"/>
          <ac:cxnSpMkLst>
            <pc:docMk/>
            <pc:sldMk cId="947082625" sldId="277"/>
            <ac:cxnSpMk id="14" creationId="{01C6483E-736B-4876-9EA9-8091D3C9D39A}"/>
          </ac:cxnSpMkLst>
        </pc:cxnChg>
        <pc:cxnChg chg="mod">
          <ac:chgData name=" " userId="e19a313e-2417-4c06-973d-650b47f13e8a" providerId="ADAL" clId="{7486E93D-F08F-4E9D-B9D1-89D5740F6CC0}" dt="2021-03-11T01:38:25.538" v="8952" actId="14100"/>
          <ac:cxnSpMkLst>
            <pc:docMk/>
            <pc:sldMk cId="947082625" sldId="277"/>
            <ac:cxnSpMk id="16" creationId="{2745E9B1-FB5C-4A96-9469-E7331F8F373D}"/>
          </ac:cxnSpMkLst>
        </pc:cxnChg>
        <pc:cxnChg chg="mod">
          <ac:chgData name=" " userId="e19a313e-2417-4c06-973d-650b47f13e8a" providerId="ADAL" clId="{7486E93D-F08F-4E9D-B9D1-89D5740F6CC0}" dt="2021-03-11T01:26:19.718" v="8357" actId="1076"/>
          <ac:cxnSpMkLst>
            <pc:docMk/>
            <pc:sldMk cId="947082625" sldId="277"/>
            <ac:cxnSpMk id="18" creationId="{36FAF4B6-1649-424D-AAED-747439FA65F3}"/>
          </ac:cxnSpMkLst>
        </pc:cxnChg>
        <pc:cxnChg chg="del mod">
          <ac:chgData name=" " userId="e19a313e-2417-4c06-973d-650b47f13e8a" providerId="ADAL" clId="{7486E93D-F08F-4E9D-B9D1-89D5740F6CC0}" dt="2021-03-11T01:32:05.972" v="8594" actId="478"/>
          <ac:cxnSpMkLst>
            <pc:docMk/>
            <pc:sldMk cId="947082625" sldId="277"/>
            <ac:cxnSpMk id="19" creationId="{92D3540F-C78E-47B6-A8EA-D9ECFFEF2174}"/>
          </ac:cxnSpMkLst>
        </pc:cxnChg>
        <pc:cxnChg chg="del mod">
          <ac:chgData name=" " userId="e19a313e-2417-4c06-973d-650b47f13e8a" providerId="ADAL" clId="{7486E93D-F08F-4E9D-B9D1-89D5740F6CC0}" dt="2021-03-11T01:28:17.349" v="8476" actId="478"/>
          <ac:cxnSpMkLst>
            <pc:docMk/>
            <pc:sldMk cId="947082625" sldId="277"/>
            <ac:cxnSpMk id="20" creationId="{D044B870-BE70-4474-A759-21BFE34415F8}"/>
          </ac:cxnSpMkLst>
        </pc:cxnChg>
        <pc:cxnChg chg="del mod">
          <ac:chgData name=" " userId="e19a313e-2417-4c06-973d-650b47f13e8a" providerId="ADAL" clId="{7486E93D-F08F-4E9D-B9D1-89D5740F6CC0}" dt="2021-03-11T01:32:04.878" v="8592" actId="478"/>
          <ac:cxnSpMkLst>
            <pc:docMk/>
            <pc:sldMk cId="947082625" sldId="277"/>
            <ac:cxnSpMk id="25" creationId="{73BEF36F-A4D7-47E5-85FD-A62573759E3F}"/>
          </ac:cxnSpMkLst>
        </pc:cxnChg>
        <pc:cxnChg chg="del mod">
          <ac:chgData name=" " userId="e19a313e-2417-4c06-973d-650b47f13e8a" providerId="ADAL" clId="{7486E93D-F08F-4E9D-B9D1-89D5740F6CC0}" dt="2021-03-11T01:32:06.477" v="8595" actId="478"/>
          <ac:cxnSpMkLst>
            <pc:docMk/>
            <pc:sldMk cId="947082625" sldId="277"/>
            <ac:cxnSpMk id="27" creationId="{313B46C2-553D-4E74-B04A-6AC14D99B3C5}"/>
          </ac:cxnSpMkLst>
        </pc:cxnChg>
        <pc:cxnChg chg="del mod">
          <ac:chgData name=" " userId="e19a313e-2417-4c06-973d-650b47f13e8a" providerId="ADAL" clId="{7486E93D-F08F-4E9D-B9D1-89D5740F6CC0}" dt="2021-03-11T01:32:04.878" v="8592" actId="478"/>
          <ac:cxnSpMkLst>
            <pc:docMk/>
            <pc:sldMk cId="947082625" sldId="277"/>
            <ac:cxnSpMk id="29" creationId="{9640EE09-0671-4F06-9959-663C5E57C791}"/>
          </ac:cxnSpMkLst>
        </pc:cxnChg>
        <pc:cxnChg chg="del mod">
          <ac:chgData name=" " userId="e19a313e-2417-4c06-973d-650b47f13e8a" providerId="ADAL" clId="{7486E93D-F08F-4E9D-B9D1-89D5740F6CC0}" dt="2021-03-11T01:32:04.878" v="8592" actId="478"/>
          <ac:cxnSpMkLst>
            <pc:docMk/>
            <pc:sldMk cId="947082625" sldId="277"/>
            <ac:cxnSpMk id="31" creationId="{2E4557EB-9479-4FCF-A9B3-7B576194D96D}"/>
          </ac:cxnSpMkLst>
        </pc:cxnChg>
        <pc:cxnChg chg="del mod">
          <ac:chgData name=" " userId="e19a313e-2417-4c06-973d-650b47f13e8a" providerId="ADAL" clId="{7486E93D-F08F-4E9D-B9D1-89D5740F6CC0}" dt="2021-03-11T01:32:04.878" v="8592" actId="478"/>
          <ac:cxnSpMkLst>
            <pc:docMk/>
            <pc:sldMk cId="947082625" sldId="277"/>
            <ac:cxnSpMk id="33" creationId="{6BCDCBAA-6D4D-4914-844E-2669991E5920}"/>
          </ac:cxnSpMkLst>
        </pc:cxnChg>
        <pc:cxnChg chg="del mod">
          <ac:chgData name=" " userId="e19a313e-2417-4c06-973d-650b47f13e8a" providerId="ADAL" clId="{7486E93D-F08F-4E9D-B9D1-89D5740F6CC0}" dt="2021-03-11T01:32:04.878" v="8592" actId="478"/>
          <ac:cxnSpMkLst>
            <pc:docMk/>
            <pc:sldMk cId="947082625" sldId="277"/>
            <ac:cxnSpMk id="34" creationId="{90668E5C-AAEC-478B-B34E-32EF15E57B4D}"/>
          </ac:cxnSpMkLst>
        </pc:cxnChg>
        <pc:cxnChg chg="del mod">
          <ac:chgData name=" " userId="e19a313e-2417-4c06-973d-650b47f13e8a" providerId="ADAL" clId="{7486E93D-F08F-4E9D-B9D1-89D5740F6CC0}" dt="2021-03-11T01:32:29.144" v="8605" actId="478"/>
          <ac:cxnSpMkLst>
            <pc:docMk/>
            <pc:sldMk cId="947082625" sldId="277"/>
            <ac:cxnSpMk id="41" creationId="{24E8919D-8F8E-45BE-9A3D-EDDDB46B6E18}"/>
          </ac:cxnSpMkLst>
        </pc:cxnChg>
        <pc:cxnChg chg="del mod">
          <ac:chgData name=" " userId="e19a313e-2417-4c06-973d-650b47f13e8a" providerId="ADAL" clId="{7486E93D-F08F-4E9D-B9D1-89D5740F6CC0}" dt="2021-03-11T01:32:26.197" v="8600" actId="478"/>
          <ac:cxnSpMkLst>
            <pc:docMk/>
            <pc:sldMk cId="947082625" sldId="277"/>
            <ac:cxnSpMk id="42" creationId="{812B98E6-C4B3-479C-BD7F-B6F15875EA1B}"/>
          </ac:cxnSpMkLst>
        </pc:cxnChg>
        <pc:cxnChg chg="del mod">
          <ac:chgData name=" " userId="e19a313e-2417-4c06-973d-650b47f13e8a" providerId="ADAL" clId="{7486E93D-F08F-4E9D-B9D1-89D5740F6CC0}" dt="2021-03-11T01:32:26.197" v="8600" actId="478"/>
          <ac:cxnSpMkLst>
            <pc:docMk/>
            <pc:sldMk cId="947082625" sldId="277"/>
            <ac:cxnSpMk id="43" creationId="{F8C50822-0EF5-47D1-B5DB-0C5459D23882}"/>
          </ac:cxnSpMkLst>
        </pc:cxnChg>
        <pc:cxnChg chg="del mod">
          <ac:chgData name=" " userId="e19a313e-2417-4c06-973d-650b47f13e8a" providerId="ADAL" clId="{7486E93D-F08F-4E9D-B9D1-89D5740F6CC0}" dt="2021-03-11T01:32:27.500" v="8602" actId="478"/>
          <ac:cxnSpMkLst>
            <pc:docMk/>
            <pc:sldMk cId="947082625" sldId="277"/>
            <ac:cxnSpMk id="47" creationId="{E64056ED-19FC-4824-A1AF-4BD96DA61C75}"/>
          </ac:cxnSpMkLst>
        </pc:cxnChg>
        <pc:cxnChg chg="del mod">
          <ac:chgData name=" " userId="e19a313e-2417-4c06-973d-650b47f13e8a" providerId="ADAL" clId="{7486E93D-F08F-4E9D-B9D1-89D5740F6CC0}" dt="2021-03-11T01:32:28.653" v="8604" actId="478"/>
          <ac:cxnSpMkLst>
            <pc:docMk/>
            <pc:sldMk cId="947082625" sldId="277"/>
            <ac:cxnSpMk id="48" creationId="{F2D45B9C-1E73-4538-BED4-FBC135DAC96A}"/>
          </ac:cxnSpMkLst>
        </pc:cxnChg>
        <pc:cxnChg chg="del mod">
          <ac:chgData name=" " userId="e19a313e-2417-4c06-973d-650b47f13e8a" providerId="ADAL" clId="{7486E93D-F08F-4E9D-B9D1-89D5740F6CC0}" dt="2021-03-11T01:33:52.228" v="8681" actId="478"/>
          <ac:cxnSpMkLst>
            <pc:docMk/>
            <pc:sldMk cId="947082625" sldId="277"/>
            <ac:cxnSpMk id="56" creationId="{8729ABDC-30F6-4D3C-B100-45E176D0168E}"/>
          </ac:cxnSpMkLst>
        </pc:cxnChg>
        <pc:cxnChg chg="del mod">
          <ac:chgData name=" " userId="e19a313e-2417-4c06-973d-650b47f13e8a" providerId="ADAL" clId="{7486E93D-F08F-4E9D-B9D1-89D5740F6CC0}" dt="2021-03-11T01:33:50.500" v="8679" actId="478"/>
          <ac:cxnSpMkLst>
            <pc:docMk/>
            <pc:sldMk cId="947082625" sldId="277"/>
            <ac:cxnSpMk id="59" creationId="{73AD62FE-056E-4D7B-A4F8-AC3DFE955738}"/>
          </ac:cxnSpMkLst>
        </pc:cxnChg>
        <pc:cxnChg chg="del mod">
          <ac:chgData name=" " userId="e19a313e-2417-4c06-973d-650b47f13e8a" providerId="ADAL" clId="{7486E93D-F08F-4E9D-B9D1-89D5740F6CC0}" dt="2021-03-11T01:38:30.443" v="8954" actId="478"/>
          <ac:cxnSpMkLst>
            <pc:docMk/>
            <pc:sldMk cId="947082625" sldId="277"/>
            <ac:cxnSpMk id="60" creationId="{39FC0685-4DC9-4C0A-9F23-B39792807F43}"/>
          </ac:cxnSpMkLst>
        </pc:cxnChg>
        <pc:cxnChg chg="add mod">
          <ac:chgData name=" " userId="e19a313e-2417-4c06-973d-650b47f13e8a" providerId="ADAL" clId="{7486E93D-F08F-4E9D-B9D1-89D5740F6CC0}" dt="2021-03-11T01:30:24.887" v="8514" actId="1076"/>
          <ac:cxnSpMkLst>
            <pc:docMk/>
            <pc:sldMk cId="947082625" sldId="277"/>
            <ac:cxnSpMk id="112" creationId="{CCF082A5-9179-4D1A-A42C-4DBDEFAEB5CA}"/>
          </ac:cxnSpMkLst>
        </pc:cxnChg>
        <pc:cxnChg chg="add del mod">
          <ac:chgData name=" " userId="e19a313e-2417-4c06-973d-650b47f13e8a" providerId="ADAL" clId="{7486E93D-F08F-4E9D-B9D1-89D5740F6CC0}" dt="2021-03-11T01:28:47.238" v="8483" actId="478"/>
          <ac:cxnSpMkLst>
            <pc:docMk/>
            <pc:sldMk cId="947082625" sldId="277"/>
            <ac:cxnSpMk id="115" creationId="{0C517CB5-9A23-4F34-9C94-346CD2422FD6}"/>
          </ac:cxnSpMkLst>
        </pc:cxnChg>
        <pc:cxnChg chg="add del mod">
          <ac:chgData name=" " userId="e19a313e-2417-4c06-973d-650b47f13e8a" providerId="ADAL" clId="{7486E93D-F08F-4E9D-B9D1-89D5740F6CC0}" dt="2021-03-11T01:28:52.135" v="8485" actId="11529"/>
          <ac:cxnSpMkLst>
            <pc:docMk/>
            <pc:sldMk cId="947082625" sldId="277"/>
            <ac:cxnSpMk id="119" creationId="{958E69BC-68A8-4F0B-8BF5-1D1064F4B40D}"/>
          </ac:cxnSpMkLst>
        </pc:cxnChg>
        <pc:cxnChg chg="add mod">
          <ac:chgData name=" " userId="e19a313e-2417-4c06-973d-650b47f13e8a" providerId="ADAL" clId="{7486E93D-F08F-4E9D-B9D1-89D5740F6CC0}" dt="2021-03-11T01:30:46.742" v="8521" actId="1076"/>
          <ac:cxnSpMkLst>
            <pc:docMk/>
            <pc:sldMk cId="947082625" sldId="277"/>
            <ac:cxnSpMk id="122" creationId="{1F413691-CB98-4ECC-B4C7-229A4AA73B29}"/>
          </ac:cxnSpMkLst>
        </pc:cxnChg>
        <pc:cxnChg chg="add del mod">
          <ac:chgData name=" " userId="e19a313e-2417-4c06-973d-650b47f13e8a" providerId="ADAL" clId="{7486E93D-F08F-4E9D-B9D1-89D5740F6CC0}" dt="2021-03-11T01:29:16.141" v="8493" actId="11529"/>
          <ac:cxnSpMkLst>
            <pc:docMk/>
            <pc:sldMk cId="947082625" sldId="277"/>
            <ac:cxnSpMk id="126" creationId="{C7912CDF-3F79-45C0-868E-A9B8EBA7889E}"/>
          </ac:cxnSpMkLst>
        </pc:cxnChg>
        <pc:cxnChg chg="add mod">
          <ac:chgData name=" " userId="e19a313e-2417-4c06-973d-650b47f13e8a" providerId="ADAL" clId="{7486E93D-F08F-4E9D-B9D1-89D5740F6CC0}" dt="2021-03-11T01:30:46.959" v="8522" actId="1076"/>
          <ac:cxnSpMkLst>
            <pc:docMk/>
            <pc:sldMk cId="947082625" sldId="277"/>
            <ac:cxnSpMk id="128" creationId="{86A20036-4E1B-4830-8B2D-2F03356CF40C}"/>
          </ac:cxnSpMkLst>
        </pc:cxnChg>
        <pc:cxnChg chg="add mod">
          <ac:chgData name=" " userId="e19a313e-2417-4c06-973d-650b47f13e8a" providerId="ADAL" clId="{7486E93D-F08F-4E9D-B9D1-89D5740F6CC0}" dt="2021-03-11T01:42:42.955" v="9288" actId="1076"/>
          <ac:cxnSpMkLst>
            <pc:docMk/>
            <pc:sldMk cId="947082625" sldId="277"/>
            <ac:cxnSpMk id="130" creationId="{DEBB2AFF-E439-423C-B863-63B4EBFCB48D}"/>
          </ac:cxnSpMkLst>
        </pc:cxnChg>
        <pc:cxnChg chg="add mod">
          <ac:chgData name=" " userId="e19a313e-2417-4c06-973d-650b47f13e8a" providerId="ADAL" clId="{7486E93D-F08F-4E9D-B9D1-89D5740F6CC0}" dt="2021-03-11T01:30:47.494" v="8523" actId="1076"/>
          <ac:cxnSpMkLst>
            <pc:docMk/>
            <pc:sldMk cId="947082625" sldId="277"/>
            <ac:cxnSpMk id="134" creationId="{FCE8494A-EB48-445D-8F18-29992D13129F}"/>
          </ac:cxnSpMkLst>
        </pc:cxnChg>
        <pc:cxnChg chg="add mod">
          <ac:chgData name=" " userId="e19a313e-2417-4c06-973d-650b47f13e8a" providerId="ADAL" clId="{7486E93D-F08F-4E9D-B9D1-89D5740F6CC0}" dt="2021-03-11T01:42:42.955" v="9288" actId="1076"/>
          <ac:cxnSpMkLst>
            <pc:docMk/>
            <pc:sldMk cId="947082625" sldId="277"/>
            <ac:cxnSpMk id="137" creationId="{0A1BEE3D-1A41-4350-AF41-29F7D0384B82}"/>
          </ac:cxnSpMkLst>
        </pc:cxnChg>
        <pc:cxnChg chg="add mod">
          <ac:chgData name=" " userId="e19a313e-2417-4c06-973d-650b47f13e8a" providerId="ADAL" clId="{7486E93D-F08F-4E9D-B9D1-89D5740F6CC0}" dt="2021-03-11T01:31:28.275" v="8584" actId="1076"/>
          <ac:cxnSpMkLst>
            <pc:docMk/>
            <pc:sldMk cId="947082625" sldId="277"/>
            <ac:cxnSpMk id="165" creationId="{090EA3A5-DEF5-4877-85E0-625ECA9C58D4}"/>
          </ac:cxnSpMkLst>
        </pc:cxnChg>
        <pc:cxnChg chg="add mod">
          <ac:chgData name=" " userId="e19a313e-2417-4c06-973d-650b47f13e8a" providerId="ADAL" clId="{7486E93D-F08F-4E9D-B9D1-89D5740F6CC0}" dt="2021-03-11T01:33:17.834" v="8669" actId="13822"/>
          <ac:cxnSpMkLst>
            <pc:docMk/>
            <pc:sldMk cId="947082625" sldId="277"/>
            <ac:cxnSpMk id="178" creationId="{871AC66A-44F4-4D8E-9E4B-3EFC327A48D8}"/>
          </ac:cxnSpMkLst>
        </pc:cxnChg>
        <pc:cxnChg chg="add mod">
          <ac:chgData name=" " userId="e19a313e-2417-4c06-973d-650b47f13e8a" providerId="ADAL" clId="{7486E93D-F08F-4E9D-B9D1-89D5740F6CC0}" dt="2021-03-11T01:33:17.834" v="8669" actId="13822"/>
          <ac:cxnSpMkLst>
            <pc:docMk/>
            <pc:sldMk cId="947082625" sldId="277"/>
            <ac:cxnSpMk id="180" creationId="{E5F2EF56-074B-4E9C-9CA4-1DC8FEF41C84}"/>
          </ac:cxnSpMkLst>
        </pc:cxnChg>
        <pc:cxnChg chg="add mod">
          <ac:chgData name=" " userId="e19a313e-2417-4c06-973d-650b47f13e8a" providerId="ADAL" clId="{7486E93D-F08F-4E9D-B9D1-89D5740F6CC0}" dt="2021-03-11T01:33:28.195" v="8671" actId="13822"/>
          <ac:cxnSpMkLst>
            <pc:docMk/>
            <pc:sldMk cId="947082625" sldId="277"/>
            <ac:cxnSpMk id="182" creationId="{71CD7BEF-6A90-4A89-84D5-81D1D9A816BC}"/>
          </ac:cxnSpMkLst>
        </pc:cxnChg>
        <pc:cxnChg chg="add mod">
          <ac:chgData name=" " userId="e19a313e-2417-4c06-973d-650b47f13e8a" providerId="ADAL" clId="{7486E93D-F08F-4E9D-B9D1-89D5740F6CC0}" dt="2021-03-11T01:33:11.223" v="8668" actId="14100"/>
          <ac:cxnSpMkLst>
            <pc:docMk/>
            <pc:sldMk cId="947082625" sldId="277"/>
            <ac:cxnSpMk id="184" creationId="{C3B13D80-CEA5-4CBD-91AD-CC21B146E942}"/>
          </ac:cxnSpMkLst>
        </pc:cxnChg>
        <pc:cxnChg chg="add mod">
          <ac:chgData name=" " userId="e19a313e-2417-4c06-973d-650b47f13e8a" providerId="ADAL" clId="{7486E93D-F08F-4E9D-B9D1-89D5740F6CC0}" dt="2021-03-11T01:42:42.955" v="9288" actId="1076"/>
          <ac:cxnSpMkLst>
            <pc:docMk/>
            <pc:sldMk cId="947082625" sldId="277"/>
            <ac:cxnSpMk id="186" creationId="{4AF41882-7FB0-4E96-BB98-4ACA0107DFA9}"/>
          </ac:cxnSpMkLst>
        </pc:cxnChg>
        <pc:cxnChg chg="add mod">
          <ac:chgData name=" " userId="e19a313e-2417-4c06-973d-650b47f13e8a" providerId="ADAL" clId="{7486E93D-F08F-4E9D-B9D1-89D5740F6CC0}" dt="2021-03-11T01:39:10.413" v="8965" actId="1076"/>
          <ac:cxnSpMkLst>
            <pc:docMk/>
            <pc:sldMk cId="947082625" sldId="277"/>
            <ac:cxnSpMk id="197" creationId="{7611A50C-A844-4969-BCF6-7D0B29169E68}"/>
          </ac:cxnSpMkLst>
        </pc:cxnChg>
        <pc:cxnChg chg="add mod">
          <ac:chgData name=" " userId="e19a313e-2417-4c06-973d-650b47f13e8a" providerId="ADAL" clId="{7486E93D-F08F-4E9D-B9D1-89D5740F6CC0}" dt="2021-03-11T01:39:12.884" v="8966" actId="1076"/>
          <ac:cxnSpMkLst>
            <pc:docMk/>
            <pc:sldMk cId="947082625" sldId="277"/>
            <ac:cxnSpMk id="201" creationId="{CBE6C151-48E4-49D6-9372-507B08159B3D}"/>
          </ac:cxnSpMkLst>
        </pc:cxnChg>
        <pc:cxnChg chg="add">
          <ac:chgData name=" " userId="e19a313e-2417-4c06-973d-650b47f13e8a" providerId="ADAL" clId="{7486E93D-F08F-4E9D-B9D1-89D5740F6CC0}" dt="2021-03-11T01:41:33.442" v="9264" actId="11529"/>
          <ac:cxnSpMkLst>
            <pc:docMk/>
            <pc:sldMk cId="947082625" sldId="277"/>
            <ac:cxnSpMk id="209" creationId="{20A7E393-A653-4D56-8693-78F0EB6D967B}"/>
          </ac:cxnSpMkLst>
        </pc:cxnChg>
        <pc:cxnChg chg="add">
          <ac:chgData name=" " userId="e19a313e-2417-4c06-973d-650b47f13e8a" providerId="ADAL" clId="{7486E93D-F08F-4E9D-B9D1-89D5740F6CC0}" dt="2021-03-11T01:41:40.829" v="9265" actId="11529"/>
          <ac:cxnSpMkLst>
            <pc:docMk/>
            <pc:sldMk cId="947082625" sldId="277"/>
            <ac:cxnSpMk id="211" creationId="{8E72CD6B-D74D-465A-B379-BE74ED685FB1}"/>
          </ac:cxnSpMkLst>
        </pc:cxnChg>
      </pc:sldChg>
      <pc:sldChg chg="addSp delSp modSp mod">
        <pc:chgData name=" " userId="e19a313e-2417-4c06-973d-650b47f13e8a" providerId="ADAL" clId="{7486E93D-F08F-4E9D-B9D1-89D5740F6CC0}" dt="2021-03-11T00:30:53.110" v="6496" actId="20577"/>
        <pc:sldMkLst>
          <pc:docMk/>
          <pc:sldMk cId="1008519827" sldId="279"/>
        </pc:sldMkLst>
        <pc:spChg chg="mod">
          <ac:chgData name=" " userId="e19a313e-2417-4c06-973d-650b47f13e8a" providerId="ADAL" clId="{7486E93D-F08F-4E9D-B9D1-89D5740F6CC0}" dt="2021-03-10T04:40:21.643" v="682" actId="1076"/>
          <ac:spMkLst>
            <pc:docMk/>
            <pc:sldMk cId="1008519827" sldId="279"/>
            <ac:spMk id="13" creationId="{C2AADB51-371E-4560-A0EC-A05CF4DDA932}"/>
          </ac:spMkLst>
        </pc:spChg>
        <pc:spChg chg="mod">
          <ac:chgData name=" " userId="e19a313e-2417-4c06-973d-650b47f13e8a" providerId="ADAL" clId="{7486E93D-F08F-4E9D-B9D1-89D5740F6CC0}" dt="2021-03-10T04:39:59.739" v="671" actId="20577"/>
          <ac:spMkLst>
            <pc:docMk/>
            <pc:sldMk cId="1008519827" sldId="279"/>
            <ac:spMk id="14" creationId="{EA26C46D-2DD1-4BE5-A537-6144C922B3EA}"/>
          </ac:spMkLst>
        </pc:spChg>
        <pc:spChg chg="add mod">
          <ac:chgData name=" " userId="e19a313e-2417-4c06-973d-650b47f13e8a" providerId="ADAL" clId="{7486E93D-F08F-4E9D-B9D1-89D5740F6CC0}" dt="2021-03-10T04:40:21.643" v="682" actId="1076"/>
          <ac:spMkLst>
            <pc:docMk/>
            <pc:sldMk cId="1008519827" sldId="279"/>
            <ac:spMk id="15" creationId="{BB14F74F-2809-4CAA-9A82-B21FF119F9A6}"/>
          </ac:spMkLst>
        </pc:spChg>
        <pc:spChg chg="add mod">
          <ac:chgData name=" " userId="e19a313e-2417-4c06-973d-650b47f13e8a" providerId="ADAL" clId="{7486E93D-F08F-4E9D-B9D1-89D5740F6CC0}" dt="2021-03-10T04:40:42.905" v="691" actId="1076"/>
          <ac:spMkLst>
            <pc:docMk/>
            <pc:sldMk cId="1008519827" sldId="279"/>
            <ac:spMk id="16" creationId="{A6CA2F4E-132F-4BD9-BB4D-531221219043}"/>
          </ac:spMkLst>
        </pc:spChg>
        <pc:spChg chg="add mod">
          <ac:chgData name=" " userId="e19a313e-2417-4c06-973d-650b47f13e8a" providerId="ADAL" clId="{7486E93D-F08F-4E9D-B9D1-89D5740F6CC0}" dt="2021-03-11T00:30:45.181" v="6482" actId="1076"/>
          <ac:spMkLst>
            <pc:docMk/>
            <pc:sldMk cId="1008519827" sldId="279"/>
            <ac:spMk id="17" creationId="{2D54DF6C-98B8-47B4-8893-9DEE8CE1CF5E}"/>
          </ac:spMkLst>
        </pc:spChg>
        <pc:spChg chg="add mod">
          <ac:chgData name=" " userId="e19a313e-2417-4c06-973d-650b47f13e8a" providerId="ADAL" clId="{7486E93D-F08F-4E9D-B9D1-89D5740F6CC0}" dt="2021-03-11T00:30:40.315" v="6480" actId="1076"/>
          <ac:spMkLst>
            <pc:docMk/>
            <pc:sldMk cId="1008519827" sldId="279"/>
            <ac:spMk id="19" creationId="{D2D618A5-039A-4823-8D25-BBDAD80A0A58}"/>
          </ac:spMkLst>
        </pc:spChg>
        <pc:graphicFrameChg chg="mod modGraphic">
          <ac:chgData name=" " userId="e19a313e-2417-4c06-973d-650b47f13e8a" providerId="ADAL" clId="{7486E93D-F08F-4E9D-B9D1-89D5740F6CC0}" dt="2021-03-11T00:30:53.110" v="6496" actId="20577"/>
          <ac:graphicFrameMkLst>
            <pc:docMk/>
            <pc:sldMk cId="1008519827" sldId="279"/>
            <ac:graphicFrameMk id="18" creationId="{51EAFED6-09A8-44B1-9DD2-5A1EA4E8BE4C}"/>
          </ac:graphicFrameMkLst>
        </pc:graphicFrameChg>
        <pc:picChg chg="del">
          <ac:chgData name=" " userId="e19a313e-2417-4c06-973d-650b47f13e8a" providerId="ADAL" clId="{7486E93D-F08F-4E9D-B9D1-89D5740F6CC0}" dt="2021-03-10T04:24:41.988" v="2" actId="478"/>
          <ac:picMkLst>
            <pc:docMk/>
            <pc:sldMk cId="1008519827" sldId="279"/>
            <ac:picMk id="3" creationId="{A04C325A-267E-47DA-83B8-0FAD46F211C4}"/>
          </ac:picMkLst>
        </pc:picChg>
        <pc:picChg chg="add mod ord">
          <ac:chgData name=" " userId="e19a313e-2417-4c06-973d-650b47f13e8a" providerId="ADAL" clId="{7486E93D-F08F-4E9D-B9D1-89D5740F6CC0}" dt="2021-03-11T00:30:29.300" v="6479" actId="1076"/>
          <ac:picMkLst>
            <pc:docMk/>
            <pc:sldMk cId="1008519827" sldId="279"/>
            <ac:picMk id="3" creationId="{C0A46038-4B9A-4ACB-A163-57F2D6744567}"/>
          </ac:picMkLst>
        </pc:picChg>
        <pc:picChg chg="add del mod ord">
          <ac:chgData name=" " userId="e19a313e-2417-4c06-973d-650b47f13e8a" providerId="ADAL" clId="{7486E93D-F08F-4E9D-B9D1-89D5740F6CC0}" dt="2021-03-10T04:25:14.763" v="8" actId="478"/>
          <ac:picMkLst>
            <pc:docMk/>
            <pc:sldMk cId="1008519827" sldId="279"/>
            <ac:picMk id="6" creationId="{CB2C70FE-E214-427C-821D-5EC67D8E2B8E}"/>
          </ac:picMkLst>
        </pc:picChg>
        <pc:picChg chg="add del mod ord">
          <ac:chgData name=" " userId="e19a313e-2417-4c06-973d-650b47f13e8a" providerId="ADAL" clId="{7486E93D-F08F-4E9D-B9D1-89D5740F6CC0}" dt="2021-03-10T04:38:41.807" v="644" actId="478"/>
          <ac:picMkLst>
            <pc:docMk/>
            <pc:sldMk cId="1008519827" sldId="279"/>
            <ac:picMk id="9" creationId="{8730F324-C6A1-4D9D-ABB5-E4B29D6A2F5F}"/>
          </ac:picMkLst>
        </pc:picChg>
        <pc:picChg chg="add del mod ord">
          <ac:chgData name=" " userId="e19a313e-2417-4c06-973d-650b47f13e8a" providerId="ADAL" clId="{7486E93D-F08F-4E9D-B9D1-89D5740F6CC0}" dt="2021-03-11T00:30:17.715" v="6474" actId="478"/>
          <ac:picMkLst>
            <pc:docMk/>
            <pc:sldMk cId="1008519827" sldId="279"/>
            <ac:picMk id="11" creationId="{8B423CD9-D46C-4734-A665-F098BE5EB135}"/>
          </ac:picMkLst>
        </pc:picChg>
        <pc:cxnChg chg="add mod">
          <ac:chgData name=" " userId="e19a313e-2417-4c06-973d-650b47f13e8a" providerId="ADAL" clId="{7486E93D-F08F-4E9D-B9D1-89D5740F6CC0}" dt="2021-03-11T00:30:40.315" v="6480" actId="1076"/>
          <ac:cxnSpMkLst>
            <pc:docMk/>
            <pc:sldMk cId="1008519827" sldId="279"/>
            <ac:cxnSpMk id="20" creationId="{6177025C-5671-493F-AA27-6A744018C244}"/>
          </ac:cxnSpMkLst>
        </pc:cxnChg>
        <pc:cxnChg chg="add mod">
          <ac:chgData name=" " userId="e19a313e-2417-4c06-973d-650b47f13e8a" providerId="ADAL" clId="{7486E93D-F08F-4E9D-B9D1-89D5740F6CC0}" dt="2021-03-10T04:39:53.872" v="669" actId="1076"/>
          <ac:cxnSpMkLst>
            <pc:docMk/>
            <pc:sldMk cId="1008519827" sldId="279"/>
            <ac:cxnSpMk id="22" creationId="{A2E6AB9E-6A6E-4F29-9D17-73E5F6914C86}"/>
          </ac:cxnSpMkLst>
        </pc:cxnChg>
        <pc:cxnChg chg="add">
          <ac:chgData name=" " userId="e19a313e-2417-4c06-973d-650b47f13e8a" providerId="ADAL" clId="{7486E93D-F08F-4E9D-B9D1-89D5740F6CC0}" dt="2021-03-10T04:40:25.389" v="683" actId="11529"/>
          <ac:cxnSpMkLst>
            <pc:docMk/>
            <pc:sldMk cId="1008519827" sldId="279"/>
            <ac:cxnSpMk id="24" creationId="{F08B6BEE-D0CD-42AB-972F-5F93A0C661CD}"/>
          </ac:cxnSpMkLst>
        </pc:cxnChg>
        <pc:cxnChg chg="add mod">
          <ac:chgData name=" " userId="e19a313e-2417-4c06-973d-650b47f13e8a" providerId="ADAL" clId="{7486E93D-F08F-4E9D-B9D1-89D5740F6CC0}" dt="2021-03-10T04:40:28.120" v="685" actId="1076"/>
          <ac:cxnSpMkLst>
            <pc:docMk/>
            <pc:sldMk cId="1008519827" sldId="279"/>
            <ac:cxnSpMk id="25" creationId="{25F4C9BC-506A-42AB-8BE2-C435B7D90930}"/>
          </ac:cxnSpMkLst>
        </pc:cxnChg>
        <pc:cxnChg chg="add mod">
          <ac:chgData name=" " userId="e19a313e-2417-4c06-973d-650b47f13e8a" providerId="ADAL" clId="{7486E93D-F08F-4E9D-B9D1-89D5740F6CC0}" dt="2021-03-10T04:40:40.547" v="690" actId="1076"/>
          <ac:cxnSpMkLst>
            <pc:docMk/>
            <pc:sldMk cId="1008519827" sldId="279"/>
            <ac:cxnSpMk id="26" creationId="{073150EC-1CE3-470C-88F0-D9FDF391A0F4}"/>
          </ac:cxnSpMkLst>
        </pc:cxnChg>
        <pc:cxnChg chg="add mod">
          <ac:chgData name=" " userId="e19a313e-2417-4c06-973d-650b47f13e8a" providerId="ADAL" clId="{7486E93D-F08F-4E9D-B9D1-89D5740F6CC0}" dt="2021-03-11T00:30:45.181" v="6482" actId="1076"/>
          <ac:cxnSpMkLst>
            <pc:docMk/>
            <pc:sldMk cId="1008519827" sldId="279"/>
            <ac:cxnSpMk id="27" creationId="{EB03CA28-9477-4023-A7F8-4669D82F4F8D}"/>
          </ac:cxnSpMkLst>
        </pc:cxnChg>
      </pc:sldChg>
      <pc:sldChg chg="modSp mod">
        <pc:chgData name=" " userId="e19a313e-2417-4c06-973d-650b47f13e8a" providerId="ADAL" clId="{7486E93D-F08F-4E9D-B9D1-89D5740F6CC0}" dt="2021-03-10T04:46:29.469" v="1954" actId="20577"/>
        <pc:sldMkLst>
          <pc:docMk/>
          <pc:sldMk cId="82589008" sldId="280"/>
        </pc:sldMkLst>
        <pc:graphicFrameChg chg="modGraphic">
          <ac:chgData name=" " userId="e19a313e-2417-4c06-973d-650b47f13e8a" providerId="ADAL" clId="{7486E93D-F08F-4E9D-B9D1-89D5740F6CC0}" dt="2021-03-10T04:46:29.469" v="1954" actId="20577"/>
          <ac:graphicFrameMkLst>
            <pc:docMk/>
            <pc:sldMk cId="82589008" sldId="280"/>
            <ac:graphicFrameMk id="18" creationId="{51EAFED6-09A8-44B1-9DD2-5A1EA4E8BE4C}"/>
          </ac:graphicFrameMkLst>
        </pc:graphicFrameChg>
      </pc:sldChg>
      <pc:sldChg chg="modSp add mod ord">
        <pc:chgData name=" " userId="e19a313e-2417-4c06-973d-650b47f13e8a" providerId="ADAL" clId="{7486E93D-F08F-4E9D-B9D1-89D5740F6CC0}" dt="2021-03-10T04:37:52.145" v="643"/>
        <pc:sldMkLst>
          <pc:docMk/>
          <pc:sldMk cId="3223503675" sldId="286"/>
        </pc:sldMkLst>
        <pc:spChg chg="mod">
          <ac:chgData name=" " userId="e19a313e-2417-4c06-973d-650b47f13e8a" providerId="ADAL" clId="{7486E93D-F08F-4E9D-B9D1-89D5740F6CC0}" dt="2021-03-10T04:29:13.720" v="204"/>
          <ac:spMkLst>
            <pc:docMk/>
            <pc:sldMk cId="3223503675" sldId="286"/>
            <ac:spMk id="3" creationId="{683ED0D4-343F-4AC4-936C-4771ADDE3DEC}"/>
          </ac:spMkLst>
        </pc:spChg>
        <pc:spChg chg="mod">
          <ac:chgData name=" " userId="e19a313e-2417-4c06-973d-650b47f13e8a" providerId="ADAL" clId="{7486E93D-F08F-4E9D-B9D1-89D5740F6CC0}" dt="2021-03-10T04:35:47.064" v="616" actId="20577"/>
          <ac:spMkLst>
            <pc:docMk/>
            <pc:sldMk cId="3223503675" sldId="286"/>
            <ac:spMk id="4" creationId="{566248F4-75FF-4781-B7FF-A6FE901E2D68}"/>
          </ac:spMkLst>
        </pc:spChg>
      </pc:sldChg>
      <pc:sldChg chg="addSp delSp modSp add mod ord">
        <pc:chgData name=" " userId="e19a313e-2417-4c06-973d-650b47f13e8a" providerId="ADAL" clId="{7486E93D-F08F-4E9D-B9D1-89D5740F6CC0}" dt="2021-03-11T02:07:57.319" v="10538" actId="20577"/>
        <pc:sldMkLst>
          <pc:docMk/>
          <pc:sldMk cId="3752220192" sldId="287"/>
        </pc:sldMkLst>
        <pc:spChg chg="mod">
          <ac:chgData name=" " userId="e19a313e-2417-4c06-973d-650b47f13e8a" providerId="ADAL" clId="{7486E93D-F08F-4E9D-B9D1-89D5740F6CC0}" dt="2021-03-10T04:29:57.032" v="238" actId="20577"/>
          <ac:spMkLst>
            <pc:docMk/>
            <pc:sldMk cId="3752220192" sldId="287"/>
            <ac:spMk id="4" creationId="{32E285E0-25D1-4806-B9DF-3590BD92D435}"/>
          </ac:spMkLst>
        </pc:spChg>
        <pc:spChg chg="mod">
          <ac:chgData name=" " userId="e19a313e-2417-4c06-973d-650b47f13e8a" providerId="ADAL" clId="{7486E93D-F08F-4E9D-B9D1-89D5740F6CC0}" dt="2021-03-10T04:29:08.947" v="189" actId="20577"/>
          <ac:spMkLst>
            <pc:docMk/>
            <pc:sldMk cId="3752220192" sldId="287"/>
            <ac:spMk id="5" creationId="{181CE6EC-43A5-4409-9C12-1C3782E8CB22}"/>
          </ac:spMkLst>
        </pc:spChg>
        <pc:spChg chg="mod">
          <ac:chgData name=" " userId="e19a313e-2417-4c06-973d-650b47f13e8a" providerId="ADAL" clId="{7486E93D-F08F-4E9D-B9D1-89D5740F6CC0}" dt="2021-03-11T02:07:39.984" v="10441" actId="13822"/>
          <ac:spMkLst>
            <pc:docMk/>
            <pc:sldMk cId="3752220192" sldId="287"/>
            <ac:spMk id="15" creationId="{8101E231-E495-4EA3-8A53-24187AA259DC}"/>
          </ac:spMkLst>
        </pc:spChg>
        <pc:spChg chg="del">
          <ac:chgData name=" " userId="e19a313e-2417-4c06-973d-650b47f13e8a" providerId="ADAL" clId="{7486E93D-F08F-4E9D-B9D1-89D5740F6CC0}" dt="2021-03-10T04:28:14.548" v="83" actId="478"/>
          <ac:spMkLst>
            <pc:docMk/>
            <pc:sldMk cId="3752220192" sldId="287"/>
            <ac:spMk id="16" creationId="{E95E2371-8EE6-47D4-B1D3-A76C7315C822}"/>
          </ac:spMkLst>
        </pc:spChg>
        <pc:spChg chg="del">
          <ac:chgData name=" " userId="e19a313e-2417-4c06-973d-650b47f13e8a" providerId="ADAL" clId="{7486E93D-F08F-4E9D-B9D1-89D5740F6CC0}" dt="2021-03-10T04:28:13.687" v="82" actId="478"/>
          <ac:spMkLst>
            <pc:docMk/>
            <pc:sldMk cId="3752220192" sldId="287"/>
            <ac:spMk id="17" creationId="{7A3DCD4E-3771-46E2-9DD4-7B50DE4F036F}"/>
          </ac:spMkLst>
        </pc:spChg>
        <pc:graphicFrameChg chg="add del mod modGraphic">
          <ac:chgData name=" " userId="e19a313e-2417-4c06-973d-650b47f13e8a" providerId="ADAL" clId="{7486E93D-F08F-4E9D-B9D1-89D5740F6CC0}" dt="2021-03-11T02:07:57.319" v="10538" actId="20577"/>
          <ac:graphicFrameMkLst>
            <pc:docMk/>
            <pc:sldMk cId="3752220192" sldId="287"/>
            <ac:graphicFrameMk id="18" creationId="{51EAFED6-09A8-44B1-9DD2-5A1EA4E8BE4C}"/>
          </ac:graphicFrameMkLst>
        </pc:graphicFrameChg>
        <pc:graphicFrameChg chg="add mod">
          <ac:chgData name=" " userId="e19a313e-2417-4c06-973d-650b47f13e8a" providerId="ADAL" clId="{7486E93D-F08F-4E9D-B9D1-89D5740F6CC0}" dt="2021-03-10T04:36:33.409" v="627" actId="1076"/>
          <ac:graphicFrameMkLst>
            <pc:docMk/>
            <pc:sldMk cId="3752220192" sldId="287"/>
            <ac:graphicFrameMk id="21" creationId="{CB7D9150-2763-46EE-97DE-67FE96F0705F}"/>
          </ac:graphicFrameMkLst>
        </pc:graphicFrameChg>
        <pc:picChg chg="add mod ord">
          <ac:chgData name=" " userId="e19a313e-2417-4c06-973d-650b47f13e8a" providerId="ADAL" clId="{7486E93D-F08F-4E9D-B9D1-89D5740F6CC0}" dt="2021-03-11T02:07:31.894" v="10439" actId="167"/>
          <ac:picMkLst>
            <pc:docMk/>
            <pc:sldMk cId="3752220192" sldId="287"/>
            <ac:picMk id="3" creationId="{711927D2-894A-4896-A84D-DECCD31E14C1}"/>
          </ac:picMkLst>
        </pc:picChg>
        <pc:picChg chg="add del mod">
          <ac:chgData name=" " userId="e19a313e-2417-4c06-973d-650b47f13e8a" providerId="ADAL" clId="{7486E93D-F08F-4E9D-B9D1-89D5740F6CC0}" dt="2021-03-10T04:27:56.995" v="74" actId="478"/>
          <ac:picMkLst>
            <pc:docMk/>
            <pc:sldMk cId="3752220192" sldId="287"/>
            <ac:picMk id="3" creationId="{7B350090-C4F7-41F0-B75B-F64BB3835601}"/>
          </ac:picMkLst>
        </pc:picChg>
        <pc:picChg chg="add del mod ord">
          <ac:chgData name=" " userId="e19a313e-2417-4c06-973d-650b47f13e8a" providerId="ADAL" clId="{7486E93D-F08F-4E9D-B9D1-89D5740F6CC0}" dt="2021-03-11T02:07:18.044" v="10431" actId="478"/>
          <ac:picMkLst>
            <pc:docMk/>
            <pc:sldMk cId="3752220192" sldId="287"/>
            <ac:picMk id="7" creationId="{2E9FCA8C-3645-435A-98CC-8DF505147DDB}"/>
          </ac:picMkLst>
        </pc:picChg>
        <pc:picChg chg="del">
          <ac:chgData name=" " userId="e19a313e-2417-4c06-973d-650b47f13e8a" providerId="ADAL" clId="{7486E93D-F08F-4E9D-B9D1-89D5740F6CC0}" dt="2021-03-10T04:27:34.472" v="71" actId="478"/>
          <ac:picMkLst>
            <pc:docMk/>
            <pc:sldMk cId="3752220192" sldId="287"/>
            <ac:picMk id="9" creationId="{9DE97AF1-1817-4555-AEC4-65E9B635B44F}"/>
          </ac:picMkLst>
        </pc:picChg>
        <pc:picChg chg="add mod">
          <ac:chgData name=" " userId="e19a313e-2417-4c06-973d-650b47f13e8a" providerId="ADAL" clId="{7486E93D-F08F-4E9D-B9D1-89D5740F6CC0}" dt="2021-03-10T04:36:31.765" v="626" actId="1076"/>
          <ac:picMkLst>
            <pc:docMk/>
            <pc:sldMk cId="3752220192" sldId="287"/>
            <ac:picMk id="20" creationId="{83399DF6-A725-47B3-9B83-01EBB1D8AAFF}"/>
          </ac:picMkLst>
        </pc:picChg>
        <pc:cxnChg chg="mod">
          <ac:chgData name=" " userId="e19a313e-2417-4c06-973d-650b47f13e8a" providerId="ADAL" clId="{7486E93D-F08F-4E9D-B9D1-89D5740F6CC0}" dt="2021-03-11T02:07:39.984" v="10441" actId="13822"/>
          <ac:cxnSpMkLst>
            <pc:docMk/>
            <pc:sldMk cId="3752220192" sldId="287"/>
            <ac:cxnSpMk id="13" creationId="{DD6205D6-13FA-451B-BF21-E5CEC0AC2100}"/>
          </ac:cxnSpMkLst>
        </pc:cxnChg>
        <pc:cxnChg chg="del">
          <ac:chgData name=" " userId="e19a313e-2417-4c06-973d-650b47f13e8a" providerId="ADAL" clId="{7486E93D-F08F-4E9D-B9D1-89D5740F6CC0}" dt="2021-03-10T04:28:17.895" v="85" actId="478"/>
          <ac:cxnSpMkLst>
            <pc:docMk/>
            <pc:sldMk cId="3752220192" sldId="287"/>
            <ac:cxnSpMk id="19" creationId="{AF866551-6BD8-4E63-85E0-5D161ED919DC}"/>
          </ac:cxnSpMkLst>
        </pc:cxnChg>
        <pc:cxnChg chg="del">
          <ac:chgData name=" " userId="e19a313e-2417-4c06-973d-650b47f13e8a" providerId="ADAL" clId="{7486E93D-F08F-4E9D-B9D1-89D5740F6CC0}" dt="2021-03-10T04:28:18.433" v="86" actId="478"/>
          <ac:cxnSpMkLst>
            <pc:docMk/>
            <pc:sldMk cId="3752220192" sldId="287"/>
            <ac:cxnSpMk id="27" creationId="{8F32C287-ECF4-4C7B-BA5C-8B043B1FD072}"/>
          </ac:cxnSpMkLst>
        </pc:cxnChg>
      </pc:sldChg>
      <pc:sldChg chg="modSp add mod">
        <pc:chgData name=" " userId="e19a313e-2417-4c06-973d-650b47f13e8a" providerId="ADAL" clId="{7486E93D-F08F-4E9D-B9D1-89D5740F6CC0}" dt="2021-03-10T04:43:31.865" v="1505" actId="20577"/>
        <pc:sldMkLst>
          <pc:docMk/>
          <pc:sldMk cId="950648506" sldId="288"/>
        </pc:sldMkLst>
        <pc:spChg chg="mod">
          <ac:chgData name=" " userId="e19a313e-2417-4c06-973d-650b47f13e8a" providerId="ADAL" clId="{7486E93D-F08F-4E9D-B9D1-89D5740F6CC0}" dt="2021-03-10T04:43:06.956" v="1316" actId="20577"/>
          <ac:spMkLst>
            <pc:docMk/>
            <pc:sldMk cId="950648506" sldId="288"/>
            <ac:spMk id="3" creationId="{683ED0D4-343F-4AC4-936C-4771ADDE3DEC}"/>
          </ac:spMkLst>
        </pc:spChg>
        <pc:spChg chg="mod">
          <ac:chgData name=" " userId="e19a313e-2417-4c06-973d-650b47f13e8a" providerId="ADAL" clId="{7486E93D-F08F-4E9D-B9D1-89D5740F6CC0}" dt="2021-03-10T04:43:31.865" v="1505" actId="20577"/>
          <ac:spMkLst>
            <pc:docMk/>
            <pc:sldMk cId="950648506" sldId="288"/>
            <ac:spMk id="4" creationId="{566248F4-75FF-4781-B7FF-A6FE901E2D68}"/>
          </ac:spMkLst>
        </pc:spChg>
      </pc:sldChg>
      <pc:sldChg chg="modSp add del mod">
        <pc:chgData name=" " userId="e19a313e-2417-4c06-973d-650b47f13e8a" providerId="ADAL" clId="{7486E93D-F08F-4E9D-B9D1-89D5740F6CC0}" dt="2021-03-10T04:36:21.109" v="623" actId="2696"/>
        <pc:sldMkLst>
          <pc:docMk/>
          <pc:sldMk cId="2178343036" sldId="288"/>
        </pc:sldMkLst>
        <pc:spChg chg="mod">
          <ac:chgData name=" " userId="e19a313e-2417-4c06-973d-650b47f13e8a" providerId="ADAL" clId="{7486E93D-F08F-4E9D-B9D1-89D5740F6CC0}" dt="2021-03-10T04:34:07.738" v="287" actId="20577"/>
          <ac:spMkLst>
            <pc:docMk/>
            <pc:sldMk cId="2178343036" sldId="288"/>
            <ac:spMk id="3" creationId="{683ED0D4-343F-4AC4-936C-4771ADDE3DEC}"/>
          </ac:spMkLst>
        </pc:spChg>
        <pc:spChg chg="mod">
          <ac:chgData name=" " userId="e19a313e-2417-4c06-973d-650b47f13e8a" providerId="ADAL" clId="{7486E93D-F08F-4E9D-B9D1-89D5740F6CC0}" dt="2021-03-10T04:34:14.826" v="323"/>
          <ac:spMkLst>
            <pc:docMk/>
            <pc:sldMk cId="2178343036" sldId="288"/>
            <ac:spMk id="4" creationId="{566248F4-75FF-4781-B7FF-A6FE901E2D68}"/>
          </ac:spMkLst>
        </pc:spChg>
      </pc:sldChg>
      <pc:sldChg chg="addSp delSp modSp add del mod replId">
        <pc:chgData name=" " userId="e19a313e-2417-4c06-973d-650b47f13e8a" providerId="ADAL" clId="{7486E93D-F08F-4E9D-B9D1-89D5740F6CC0}" dt="2021-03-10T04:36:37.857" v="628" actId="47"/>
        <pc:sldMkLst>
          <pc:docMk/>
          <pc:sldMk cId="1499458647" sldId="289"/>
        </pc:sldMkLst>
        <pc:spChg chg="mod">
          <ac:chgData name=" " userId="e19a313e-2417-4c06-973d-650b47f13e8a" providerId="ADAL" clId="{7486E93D-F08F-4E9D-B9D1-89D5740F6CC0}" dt="2021-03-10T04:35:22.924" v="602" actId="20577"/>
          <ac:spMkLst>
            <pc:docMk/>
            <pc:sldMk cId="1499458647" sldId="289"/>
            <ac:spMk id="4" creationId="{32E285E0-25D1-4806-B9DF-3590BD92D435}"/>
          </ac:spMkLst>
        </pc:spChg>
        <pc:spChg chg="mod">
          <ac:chgData name=" " userId="e19a313e-2417-4c06-973d-650b47f13e8a" providerId="ADAL" clId="{7486E93D-F08F-4E9D-B9D1-89D5740F6CC0}" dt="2021-03-10T04:35:20.499" v="595"/>
          <ac:spMkLst>
            <pc:docMk/>
            <pc:sldMk cId="1499458647" sldId="289"/>
            <ac:spMk id="5" creationId="{181CE6EC-43A5-4409-9C12-1C3782E8CB22}"/>
          </ac:spMkLst>
        </pc:spChg>
        <pc:spChg chg="del">
          <ac:chgData name=" " userId="e19a313e-2417-4c06-973d-650b47f13e8a" providerId="ADAL" clId="{7486E93D-F08F-4E9D-B9D1-89D5740F6CC0}" dt="2021-03-10T04:34:19.427" v="325" actId="478"/>
          <ac:spMkLst>
            <pc:docMk/>
            <pc:sldMk cId="1499458647" sldId="289"/>
            <ac:spMk id="15" creationId="{8101E231-E495-4EA3-8A53-24187AA259DC}"/>
          </ac:spMkLst>
        </pc:spChg>
        <pc:graphicFrameChg chg="mod modGraphic">
          <ac:chgData name=" " userId="e19a313e-2417-4c06-973d-650b47f13e8a" providerId="ADAL" clId="{7486E93D-F08F-4E9D-B9D1-89D5740F6CC0}" dt="2021-03-10T04:35:17.249" v="576"/>
          <ac:graphicFrameMkLst>
            <pc:docMk/>
            <pc:sldMk cId="1499458647" sldId="289"/>
            <ac:graphicFrameMk id="18" creationId="{51EAFED6-09A8-44B1-9DD2-5A1EA4E8BE4C}"/>
          </ac:graphicFrameMkLst>
        </pc:graphicFrameChg>
        <pc:picChg chg="add mod">
          <ac:chgData name=" " userId="e19a313e-2417-4c06-973d-650b47f13e8a" providerId="ADAL" clId="{7486E93D-F08F-4E9D-B9D1-89D5740F6CC0}" dt="2021-03-10T04:34:25.312" v="329" actId="1076"/>
          <ac:picMkLst>
            <pc:docMk/>
            <pc:sldMk cId="1499458647" sldId="289"/>
            <ac:picMk id="3" creationId="{F1A0084E-9E27-4F6E-8376-9C1799154954}"/>
          </ac:picMkLst>
        </pc:picChg>
        <pc:picChg chg="del">
          <ac:chgData name=" " userId="e19a313e-2417-4c06-973d-650b47f13e8a" providerId="ADAL" clId="{7486E93D-F08F-4E9D-B9D1-89D5740F6CC0}" dt="2021-03-10T04:34:18.187" v="324" actId="478"/>
          <ac:picMkLst>
            <pc:docMk/>
            <pc:sldMk cId="1499458647" sldId="289"/>
            <ac:picMk id="7" creationId="{2E9FCA8C-3645-435A-98CC-8DF505147DDB}"/>
          </ac:picMkLst>
        </pc:picChg>
        <pc:cxnChg chg="del">
          <ac:chgData name=" " userId="e19a313e-2417-4c06-973d-650b47f13e8a" providerId="ADAL" clId="{7486E93D-F08F-4E9D-B9D1-89D5740F6CC0}" dt="2021-03-10T04:34:20.925" v="326" actId="478"/>
          <ac:cxnSpMkLst>
            <pc:docMk/>
            <pc:sldMk cId="1499458647" sldId="289"/>
            <ac:cxnSpMk id="13" creationId="{DD6205D6-13FA-451B-BF21-E5CEC0AC2100}"/>
          </ac:cxnSpMkLst>
        </pc:cxnChg>
      </pc:sldChg>
      <pc:sldChg chg="addSp delSp modSp add mod replId">
        <pc:chgData name=" " userId="e19a313e-2417-4c06-973d-650b47f13e8a" providerId="ADAL" clId="{7486E93D-F08F-4E9D-B9D1-89D5740F6CC0}" dt="2021-03-10T04:45:29.150" v="1950" actId="20577"/>
        <pc:sldMkLst>
          <pc:docMk/>
          <pc:sldMk cId="1985262995" sldId="289"/>
        </pc:sldMkLst>
        <pc:spChg chg="mod">
          <ac:chgData name=" " userId="e19a313e-2417-4c06-973d-650b47f13e8a" providerId="ADAL" clId="{7486E93D-F08F-4E9D-B9D1-89D5740F6CC0}" dt="2021-03-10T04:44:02.151" v="1530" actId="20577"/>
          <ac:spMkLst>
            <pc:docMk/>
            <pc:sldMk cId="1985262995" sldId="289"/>
            <ac:spMk id="4" creationId="{32E285E0-25D1-4806-B9DF-3590BD92D435}"/>
          </ac:spMkLst>
        </pc:spChg>
        <pc:spChg chg="mod">
          <ac:chgData name=" " userId="e19a313e-2417-4c06-973d-650b47f13e8a" providerId="ADAL" clId="{7486E93D-F08F-4E9D-B9D1-89D5740F6CC0}" dt="2021-03-10T04:44:08.314" v="1570" actId="20577"/>
          <ac:spMkLst>
            <pc:docMk/>
            <pc:sldMk cId="1985262995" sldId="289"/>
            <ac:spMk id="5" creationId="{181CE6EC-43A5-4409-9C12-1C3782E8CB22}"/>
          </ac:spMkLst>
        </pc:spChg>
        <pc:spChg chg="mod">
          <ac:chgData name=" " userId="e19a313e-2417-4c06-973d-650b47f13e8a" providerId="ADAL" clId="{7486E93D-F08F-4E9D-B9D1-89D5740F6CC0}" dt="2021-03-10T04:43:56.549" v="1513" actId="1076"/>
          <ac:spMkLst>
            <pc:docMk/>
            <pc:sldMk cId="1985262995" sldId="289"/>
            <ac:spMk id="15" creationId="{8101E231-E495-4EA3-8A53-24187AA259DC}"/>
          </ac:spMkLst>
        </pc:spChg>
        <pc:spChg chg="del">
          <ac:chgData name=" " userId="e19a313e-2417-4c06-973d-650b47f13e8a" providerId="ADAL" clId="{7486E93D-F08F-4E9D-B9D1-89D5740F6CC0}" dt="2021-03-10T04:43:41.575" v="1506" actId="478"/>
          <ac:spMkLst>
            <pc:docMk/>
            <pc:sldMk cId="1985262995" sldId="289"/>
            <ac:spMk id="16" creationId="{E95E2371-8EE6-47D4-B1D3-A76C7315C822}"/>
          </ac:spMkLst>
        </pc:spChg>
        <pc:spChg chg="del">
          <ac:chgData name=" " userId="e19a313e-2417-4c06-973d-650b47f13e8a" providerId="ADAL" clId="{7486E93D-F08F-4E9D-B9D1-89D5740F6CC0}" dt="2021-03-10T04:43:41.575" v="1506" actId="478"/>
          <ac:spMkLst>
            <pc:docMk/>
            <pc:sldMk cId="1985262995" sldId="289"/>
            <ac:spMk id="17" creationId="{7A3DCD4E-3771-46E2-9DD4-7B50DE4F036F}"/>
          </ac:spMkLst>
        </pc:spChg>
        <pc:spChg chg="del">
          <ac:chgData name=" " userId="e19a313e-2417-4c06-973d-650b47f13e8a" providerId="ADAL" clId="{7486E93D-F08F-4E9D-B9D1-89D5740F6CC0}" dt="2021-03-10T04:43:41.575" v="1506" actId="478"/>
          <ac:spMkLst>
            <pc:docMk/>
            <pc:sldMk cId="1985262995" sldId="289"/>
            <ac:spMk id="21" creationId="{01BC5915-32AE-4ED5-B585-1FCFE459ED1E}"/>
          </ac:spMkLst>
        </pc:spChg>
        <pc:graphicFrameChg chg="mod modGraphic">
          <ac:chgData name=" " userId="e19a313e-2417-4c06-973d-650b47f13e8a" providerId="ADAL" clId="{7486E93D-F08F-4E9D-B9D1-89D5740F6CC0}" dt="2021-03-10T04:45:29.150" v="1950" actId="20577"/>
          <ac:graphicFrameMkLst>
            <pc:docMk/>
            <pc:sldMk cId="1985262995" sldId="289"/>
            <ac:graphicFrameMk id="18" creationId="{51EAFED6-09A8-44B1-9DD2-5A1EA4E8BE4C}"/>
          </ac:graphicFrameMkLst>
        </pc:graphicFrameChg>
        <pc:picChg chg="del">
          <ac:chgData name=" " userId="e19a313e-2417-4c06-973d-650b47f13e8a" providerId="ADAL" clId="{7486E93D-F08F-4E9D-B9D1-89D5740F6CC0}" dt="2021-03-10T04:43:41.575" v="1506" actId="478"/>
          <ac:picMkLst>
            <pc:docMk/>
            <pc:sldMk cId="1985262995" sldId="289"/>
            <ac:picMk id="3" creationId="{238B28F3-A09C-40D9-B2B2-A0ABE5A40875}"/>
          </ac:picMkLst>
        </pc:picChg>
        <pc:picChg chg="add mod ord">
          <ac:chgData name=" " userId="e19a313e-2417-4c06-973d-650b47f13e8a" providerId="ADAL" clId="{7486E93D-F08F-4E9D-B9D1-89D5740F6CC0}" dt="2021-03-10T04:43:54.402" v="1512" actId="1076"/>
          <ac:picMkLst>
            <pc:docMk/>
            <pc:sldMk cId="1985262995" sldId="289"/>
            <ac:picMk id="6" creationId="{790C89EA-7FA6-4E8F-BBFB-28696C69B02E}"/>
          </ac:picMkLst>
        </pc:picChg>
        <pc:cxnChg chg="del">
          <ac:chgData name=" " userId="e19a313e-2417-4c06-973d-650b47f13e8a" providerId="ADAL" clId="{7486E93D-F08F-4E9D-B9D1-89D5740F6CC0}" dt="2021-03-10T04:43:41.575" v="1506" actId="478"/>
          <ac:cxnSpMkLst>
            <pc:docMk/>
            <pc:sldMk cId="1985262995" sldId="289"/>
            <ac:cxnSpMk id="19" creationId="{AF866551-6BD8-4E63-85E0-5D161ED919DC}"/>
          </ac:cxnSpMkLst>
        </pc:cxnChg>
        <pc:cxnChg chg="del">
          <ac:chgData name=" " userId="e19a313e-2417-4c06-973d-650b47f13e8a" providerId="ADAL" clId="{7486E93D-F08F-4E9D-B9D1-89D5740F6CC0}" dt="2021-03-10T04:43:41.575" v="1506" actId="478"/>
          <ac:cxnSpMkLst>
            <pc:docMk/>
            <pc:sldMk cId="1985262995" sldId="289"/>
            <ac:cxnSpMk id="20" creationId="{C0B1FB77-35D3-41EB-A4A2-2D2CC3E6D125}"/>
          </ac:cxnSpMkLst>
        </pc:cxnChg>
        <pc:cxnChg chg="del">
          <ac:chgData name=" " userId="e19a313e-2417-4c06-973d-650b47f13e8a" providerId="ADAL" clId="{7486E93D-F08F-4E9D-B9D1-89D5740F6CC0}" dt="2021-03-10T04:43:41.575" v="1506" actId="478"/>
          <ac:cxnSpMkLst>
            <pc:docMk/>
            <pc:sldMk cId="1985262995" sldId="289"/>
            <ac:cxnSpMk id="22" creationId="{6B7F23FF-A56D-4258-BD38-4E382CD9A932}"/>
          </ac:cxnSpMkLst>
        </pc:cxnChg>
        <pc:cxnChg chg="del">
          <ac:chgData name=" " userId="e19a313e-2417-4c06-973d-650b47f13e8a" providerId="ADAL" clId="{7486E93D-F08F-4E9D-B9D1-89D5740F6CC0}" dt="2021-03-10T04:43:41.575" v="1506" actId="478"/>
          <ac:cxnSpMkLst>
            <pc:docMk/>
            <pc:sldMk cId="1985262995" sldId="289"/>
            <ac:cxnSpMk id="27" creationId="{8F32C287-ECF4-4C7B-BA5C-8B043B1FD072}"/>
          </ac:cxnSpMkLst>
        </pc:cxnChg>
      </pc:sldChg>
      <pc:sldChg chg="modSp add del mod ord">
        <pc:chgData name=" " userId="e19a313e-2417-4c06-973d-650b47f13e8a" providerId="ADAL" clId="{7486E93D-F08F-4E9D-B9D1-89D5740F6CC0}" dt="2021-03-10T04:37:46.071" v="641" actId="2696"/>
        <pc:sldMkLst>
          <pc:docMk/>
          <pc:sldMk cId="2055727803" sldId="290"/>
        </pc:sldMkLst>
        <pc:spChg chg="mod">
          <ac:chgData name=" " userId="e19a313e-2417-4c06-973d-650b47f13e8a" providerId="ADAL" clId="{7486E93D-F08F-4E9D-B9D1-89D5740F6CC0}" dt="2021-03-10T04:35:43.249" v="608" actId="20577"/>
          <ac:spMkLst>
            <pc:docMk/>
            <pc:sldMk cId="2055727803" sldId="290"/>
            <ac:spMk id="3" creationId="{683ED0D4-343F-4AC4-936C-4771ADDE3DEC}"/>
          </ac:spMkLst>
        </pc:spChg>
      </pc:sldChg>
      <pc:sldChg chg="addSp delSp modSp add mod">
        <pc:chgData name=" " userId="e19a313e-2417-4c06-973d-650b47f13e8a" providerId="ADAL" clId="{7486E93D-F08F-4E9D-B9D1-89D5740F6CC0}" dt="2021-03-11T00:35:58.792" v="6645" actId="14100"/>
        <pc:sldMkLst>
          <pc:docMk/>
          <pc:sldMk cId="2862726584" sldId="290"/>
        </pc:sldMkLst>
        <pc:spChg chg="mod">
          <ac:chgData name=" " userId="e19a313e-2417-4c06-973d-650b47f13e8a" providerId="ADAL" clId="{7486E93D-F08F-4E9D-B9D1-89D5740F6CC0}" dt="2021-03-11T00:22:39.062" v="6386"/>
          <ac:spMkLst>
            <pc:docMk/>
            <pc:sldMk cId="2862726584" sldId="290"/>
            <ac:spMk id="2" creationId="{84FE7BD8-CFC6-4079-BAE3-BDDFC826F1C7}"/>
          </ac:spMkLst>
        </pc:spChg>
        <pc:graphicFrameChg chg="del modGraphic">
          <ac:chgData name=" " userId="e19a313e-2417-4c06-973d-650b47f13e8a" providerId="ADAL" clId="{7486E93D-F08F-4E9D-B9D1-89D5740F6CC0}" dt="2021-03-11T00:22:21.159" v="6374" actId="478"/>
          <ac:graphicFrameMkLst>
            <pc:docMk/>
            <pc:sldMk cId="2862726584" sldId="290"/>
            <ac:graphicFrameMk id="3" creationId="{2597D4FB-0C0F-4941-887D-E5E16C17540A}"/>
          </ac:graphicFrameMkLst>
        </pc:graphicFrameChg>
        <pc:picChg chg="add mod">
          <ac:chgData name=" " userId="e19a313e-2417-4c06-973d-650b47f13e8a" providerId="ADAL" clId="{7486E93D-F08F-4E9D-B9D1-89D5740F6CC0}" dt="2021-03-11T00:35:58.792" v="6645" actId="14100"/>
          <ac:picMkLst>
            <pc:docMk/>
            <pc:sldMk cId="2862726584" sldId="290"/>
            <ac:picMk id="6" creationId="{FA84B82B-10D5-4275-9B24-3730256571C7}"/>
          </ac:picMkLst>
        </pc:picChg>
      </pc:sldChg>
      <pc:sldChg chg="add del">
        <pc:chgData name=" " userId="e19a313e-2417-4c06-973d-650b47f13e8a" providerId="ADAL" clId="{7486E93D-F08F-4E9D-B9D1-89D5740F6CC0}" dt="2021-03-11T01:55:47.918" v="10428" actId="47"/>
        <pc:sldMkLst>
          <pc:docMk/>
          <pc:sldMk cId="1601935918" sldId="291"/>
        </pc:sldMkLst>
      </pc:sldChg>
      <pc:sldChg chg="addSp delSp modSp add del mod ord replId">
        <pc:chgData name=" " userId="e19a313e-2417-4c06-973d-650b47f13e8a" providerId="ADAL" clId="{7486E93D-F08F-4E9D-B9D1-89D5740F6CC0}" dt="2021-03-10T04:37:46.071" v="641" actId="2696"/>
        <pc:sldMkLst>
          <pc:docMk/>
          <pc:sldMk cId="2116026866" sldId="291"/>
        </pc:sldMkLst>
        <pc:spChg chg="mod">
          <ac:chgData name=" " userId="e19a313e-2417-4c06-973d-650b47f13e8a" providerId="ADAL" clId="{7486E93D-F08F-4E9D-B9D1-89D5740F6CC0}" dt="2021-03-10T04:37:35.924" v="640" actId="1076"/>
          <ac:spMkLst>
            <pc:docMk/>
            <pc:sldMk cId="2116026866" sldId="291"/>
            <ac:spMk id="15" creationId="{8101E231-E495-4EA3-8A53-24187AA259DC}"/>
          </ac:spMkLst>
        </pc:spChg>
        <pc:picChg chg="add del mod ord">
          <ac:chgData name=" " userId="e19a313e-2417-4c06-973d-650b47f13e8a" providerId="ADAL" clId="{7486E93D-F08F-4E9D-B9D1-89D5740F6CC0}" dt="2021-03-10T04:37:20.883" v="634" actId="478"/>
          <ac:picMkLst>
            <pc:docMk/>
            <pc:sldMk cId="2116026866" sldId="291"/>
            <ac:picMk id="3" creationId="{DEC39EF4-7D08-48FF-B7CD-AF2EC18523BD}"/>
          </ac:picMkLst>
        </pc:picChg>
        <pc:picChg chg="del">
          <ac:chgData name=" " userId="e19a313e-2417-4c06-973d-650b47f13e8a" providerId="ADAL" clId="{7486E93D-F08F-4E9D-B9D1-89D5740F6CC0}" dt="2021-03-10T04:36:59.046" v="629" actId="478"/>
          <ac:picMkLst>
            <pc:docMk/>
            <pc:sldMk cId="2116026866" sldId="291"/>
            <ac:picMk id="7" creationId="{2E9FCA8C-3645-435A-98CC-8DF505147DDB}"/>
          </ac:picMkLst>
        </pc:picChg>
        <pc:picChg chg="add mod ord">
          <ac:chgData name=" " userId="e19a313e-2417-4c06-973d-650b47f13e8a" providerId="ADAL" clId="{7486E93D-F08F-4E9D-B9D1-89D5740F6CC0}" dt="2021-03-10T04:37:27.082" v="638" actId="167"/>
          <ac:picMkLst>
            <pc:docMk/>
            <pc:sldMk cId="2116026866" sldId="291"/>
            <ac:picMk id="9" creationId="{BB25165A-0CF8-4523-A041-B96E21236881}"/>
          </ac:picMkLst>
        </pc:picChg>
        <pc:cxnChg chg="mod">
          <ac:chgData name=" " userId="e19a313e-2417-4c06-973d-650b47f13e8a" providerId="ADAL" clId="{7486E93D-F08F-4E9D-B9D1-89D5740F6CC0}" dt="2021-03-10T04:37:35.924" v="640" actId="1076"/>
          <ac:cxnSpMkLst>
            <pc:docMk/>
            <pc:sldMk cId="2116026866" sldId="291"/>
            <ac:cxnSpMk id="13" creationId="{DD6205D6-13FA-451B-BF21-E5CEC0AC2100}"/>
          </ac:cxnSpMkLst>
        </pc:cxnChg>
      </pc:sldChg>
      <pc:sldChg chg="addSp delSp modSp add mod">
        <pc:chgData name=" " userId="e19a313e-2417-4c06-973d-650b47f13e8a" providerId="ADAL" clId="{7486E93D-F08F-4E9D-B9D1-89D5740F6CC0}" dt="2021-03-11T01:45:44.194" v="9551" actId="13822"/>
        <pc:sldMkLst>
          <pc:docMk/>
          <pc:sldMk cId="799071054" sldId="292"/>
        </pc:sldMkLst>
        <pc:spChg chg="mod">
          <ac:chgData name=" " userId="e19a313e-2417-4c06-973d-650b47f13e8a" providerId="ADAL" clId="{7486E93D-F08F-4E9D-B9D1-89D5740F6CC0}" dt="2021-03-11T01:42:53.437" v="9306" actId="20577"/>
          <ac:spMkLst>
            <pc:docMk/>
            <pc:sldMk cId="799071054" sldId="292"/>
            <ac:spMk id="2" creationId="{7959323A-BA29-4853-97C4-82E74244E3A8}"/>
          </ac:spMkLst>
        </pc:spChg>
        <pc:spChg chg="mod">
          <ac:chgData name=" " userId="e19a313e-2417-4c06-973d-650b47f13e8a" providerId="ADAL" clId="{7486E93D-F08F-4E9D-B9D1-89D5740F6CC0}" dt="2021-03-11T01:45:41.426" v="9550" actId="13822"/>
          <ac:spMkLst>
            <pc:docMk/>
            <pc:sldMk cId="799071054" sldId="292"/>
            <ac:spMk id="3" creationId="{7ABCC58B-C902-4B98-9934-5568B03423A9}"/>
          </ac:spMkLst>
        </pc:spChg>
        <pc:spChg chg="mod">
          <ac:chgData name=" " userId="e19a313e-2417-4c06-973d-650b47f13e8a" providerId="ADAL" clId="{7486E93D-F08F-4E9D-B9D1-89D5740F6CC0}" dt="2021-03-11T01:43:18.411" v="9316"/>
          <ac:spMkLst>
            <pc:docMk/>
            <pc:sldMk cId="799071054" sldId="292"/>
            <ac:spMk id="5" creationId="{0E15F842-68E6-43D1-8D78-CCFA96B7A5EF}"/>
          </ac:spMkLst>
        </pc:spChg>
        <pc:spChg chg="mod">
          <ac:chgData name=" " userId="e19a313e-2417-4c06-973d-650b47f13e8a" providerId="ADAL" clId="{7486E93D-F08F-4E9D-B9D1-89D5740F6CC0}" dt="2021-03-11T01:45:03.526" v="9485" actId="1076"/>
          <ac:spMkLst>
            <pc:docMk/>
            <pc:sldMk cId="799071054" sldId="292"/>
            <ac:spMk id="17" creationId="{532ECC3C-20A5-4EE8-BECA-7DAD3707C007}"/>
          </ac:spMkLst>
        </pc:spChg>
        <pc:spChg chg="mod">
          <ac:chgData name=" " userId="e19a313e-2417-4c06-973d-650b47f13e8a" providerId="ADAL" clId="{7486E93D-F08F-4E9D-B9D1-89D5740F6CC0}" dt="2021-03-11T01:43:44.411" v="9340"/>
          <ac:spMkLst>
            <pc:docMk/>
            <pc:sldMk cId="799071054" sldId="292"/>
            <ac:spMk id="46" creationId="{5EAE26FF-F860-4A3F-9D74-184928F86D0B}"/>
          </ac:spMkLst>
        </pc:spChg>
        <pc:spChg chg="mod">
          <ac:chgData name=" " userId="e19a313e-2417-4c06-973d-650b47f13e8a" providerId="ADAL" clId="{7486E93D-F08F-4E9D-B9D1-89D5740F6CC0}" dt="2021-03-11T01:44:08.431" v="9372"/>
          <ac:spMkLst>
            <pc:docMk/>
            <pc:sldMk cId="799071054" sldId="292"/>
            <ac:spMk id="48" creationId="{5D5623C0-EFB5-4A9A-8A76-F15134119561}"/>
          </ac:spMkLst>
        </pc:spChg>
        <pc:spChg chg="add mod">
          <ac:chgData name=" " userId="e19a313e-2417-4c06-973d-650b47f13e8a" providerId="ADAL" clId="{7486E93D-F08F-4E9D-B9D1-89D5740F6CC0}" dt="2021-03-11T01:45:36.879" v="9549" actId="13822"/>
          <ac:spMkLst>
            <pc:docMk/>
            <pc:sldMk cId="799071054" sldId="292"/>
            <ac:spMk id="56" creationId="{0FFC0C9C-A44C-49DF-82FF-44EFE450800B}"/>
          </ac:spMkLst>
        </pc:spChg>
        <pc:spChg chg="mod">
          <ac:chgData name=" " userId="e19a313e-2417-4c06-973d-650b47f13e8a" providerId="ADAL" clId="{7486E93D-F08F-4E9D-B9D1-89D5740F6CC0}" dt="2021-03-11T01:45:44.194" v="9551" actId="13822"/>
          <ac:spMkLst>
            <pc:docMk/>
            <pc:sldMk cId="799071054" sldId="292"/>
            <ac:spMk id="57" creationId="{3129425B-B6EC-4222-8620-C66B5B9C08FB}"/>
          </ac:spMkLst>
        </pc:spChg>
        <pc:spChg chg="del mod topLvl">
          <ac:chgData name=" " userId="e19a313e-2417-4c06-973d-650b47f13e8a" providerId="ADAL" clId="{7486E93D-F08F-4E9D-B9D1-89D5740F6CC0}" dt="2021-03-11T01:43:57.693" v="9367" actId="478"/>
          <ac:spMkLst>
            <pc:docMk/>
            <pc:sldMk cId="799071054" sldId="292"/>
            <ac:spMk id="62" creationId="{EA7F49A6-AD47-4013-A835-5A363DC025E7}"/>
          </ac:spMkLst>
        </pc:spChg>
        <pc:spChg chg="del mod topLvl">
          <ac:chgData name=" " userId="e19a313e-2417-4c06-973d-650b47f13e8a" providerId="ADAL" clId="{7486E93D-F08F-4E9D-B9D1-89D5740F6CC0}" dt="2021-03-11T01:43:59.669" v="9369" actId="478"/>
          <ac:spMkLst>
            <pc:docMk/>
            <pc:sldMk cId="799071054" sldId="292"/>
            <ac:spMk id="63" creationId="{2B90550C-DD5D-42E6-A9F5-3DD92B8266B9}"/>
          </ac:spMkLst>
        </pc:spChg>
        <pc:spChg chg="mod">
          <ac:chgData name=" " userId="e19a313e-2417-4c06-973d-650b47f13e8a" providerId="ADAL" clId="{7486E93D-F08F-4E9D-B9D1-89D5740F6CC0}" dt="2021-03-11T01:44:44.363" v="9444" actId="20577"/>
          <ac:spMkLst>
            <pc:docMk/>
            <pc:sldMk cId="799071054" sldId="292"/>
            <ac:spMk id="65" creationId="{DB9AC99A-21C6-4469-9114-614A9A90B5F2}"/>
          </ac:spMkLst>
        </pc:spChg>
        <pc:spChg chg="mod">
          <ac:chgData name=" " userId="e19a313e-2417-4c06-973d-650b47f13e8a" providerId="ADAL" clId="{7486E93D-F08F-4E9D-B9D1-89D5740F6CC0}" dt="2021-03-11T01:43:35.046" v="9329" actId="1076"/>
          <ac:spMkLst>
            <pc:docMk/>
            <pc:sldMk cId="799071054" sldId="292"/>
            <ac:spMk id="93" creationId="{D7ABCA46-C726-42C6-90D0-54DB275B9CCD}"/>
          </ac:spMkLst>
        </pc:spChg>
        <pc:spChg chg="mod">
          <ac:chgData name=" " userId="e19a313e-2417-4c06-973d-650b47f13e8a" providerId="ADAL" clId="{7486E93D-F08F-4E9D-B9D1-89D5740F6CC0}" dt="2021-03-11T01:43:35.046" v="9329" actId="1076"/>
          <ac:spMkLst>
            <pc:docMk/>
            <pc:sldMk cId="799071054" sldId="292"/>
            <ac:spMk id="97" creationId="{D6420017-57A7-4C35-BCA3-BD06D1B50545}"/>
          </ac:spMkLst>
        </pc:spChg>
        <pc:spChg chg="del">
          <ac:chgData name=" " userId="e19a313e-2417-4c06-973d-650b47f13e8a" providerId="ADAL" clId="{7486E93D-F08F-4E9D-B9D1-89D5740F6CC0}" dt="2021-03-11T01:43:24.244" v="9318" actId="478"/>
          <ac:spMkLst>
            <pc:docMk/>
            <pc:sldMk cId="799071054" sldId="292"/>
            <ac:spMk id="98" creationId="{84DF001A-0268-4DA6-B487-F030DCBC0562}"/>
          </ac:spMkLst>
        </pc:spChg>
        <pc:spChg chg="del">
          <ac:chgData name=" " userId="e19a313e-2417-4c06-973d-650b47f13e8a" providerId="ADAL" clId="{7486E93D-F08F-4E9D-B9D1-89D5740F6CC0}" dt="2021-03-11T01:43:23.884" v="9317" actId="478"/>
          <ac:spMkLst>
            <pc:docMk/>
            <pc:sldMk cId="799071054" sldId="292"/>
            <ac:spMk id="99" creationId="{2A815C6D-1ED9-427A-81CC-6301075A03A5}"/>
          </ac:spMkLst>
        </pc:spChg>
        <pc:spChg chg="del">
          <ac:chgData name=" " userId="e19a313e-2417-4c06-973d-650b47f13e8a" providerId="ADAL" clId="{7486E93D-F08F-4E9D-B9D1-89D5740F6CC0}" dt="2021-03-11T01:43:24.982" v="9320" actId="478"/>
          <ac:spMkLst>
            <pc:docMk/>
            <pc:sldMk cId="799071054" sldId="292"/>
            <ac:spMk id="100" creationId="{846840B3-6D81-42B0-B803-A85308F8AAF7}"/>
          </ac:spMkLst>
        </pc:spChg>
        <pc:spChg chg="del">
          <ac:chgData name=" " userId="e19a313e-2417-4c06-973d-650b47f13e8a" providerId="ADAL" clId="{7486E93D-F08F-4E9D-B9D1-89D5740F6CC0}" dt="2021-03-11T01:43:24.589" v="9319" actId="478"/>
          <ac:spMkLst>
            <pc:docMk/>
            <pc:sldMk cId="799071054" sldId="292"/>
            <ac:spMk id="169" creationId="{C8D7803A-7FDF-4D3D-B1B1-83672699D7B4}"/>
          </ac:spMkLst>
        </pc:spChg>
        <pc:spChg chg="mod">
          <ac:chgData name=" " userId="e19a313e-2417-4c06-973d-650b47f13e8a" providerId="ADAL" clId="{7486E93D-F08F-4E9D-B9D1-89D5740F6CC0}" dt="2021-03-11T01:43:52.275" v="9364"/>
          <ac:spMkLst>
            <pc:docMk/>
            <pc:sldMk cId="799071054" sldId="292"/>
            <ac:spMk id="194" creationId="{83CA975A-56C7-44E6-956F-CCC06AF6704A}"/>
          </ac:spMkLst>
        </pc:spChg>
        <pc:grpChg chg="add mod">
          <ac:chgData name=" " userId="e19a313e-2417-4c06-973d-650b47f13e8a" providerId="ADAL" clId="{7486E93D-F08F-4E9D-B9D1-89D5740F6CC0}" dt="2021-03-11T01:44:18.786" v="9378" actId="1076"/>
          <ac:grpSpMkLst>
            <pc:docMk/>
            <pc:sldMk cId="799071054" sldId="292"/>
            <ac:grpSpMk id="45" creationId="{5147CEC0-02C2-4F58-9E22-DC69019B207E}"/>
          </ac:grpSpMkLst>
        </pc:grpChg>
        <pc:grpChg chg="del">
          <ac:chgData name=" " userId="e19a313e-2417-4c06-973d-650b47f13e8a" providerId="ADAL" clId="{7486E93D-F08F-4E9D-B9D1-89D5740F6CC0}" dt="2021-03-11T01:43:57.693" v="9367" actId="478"/>
          <ac:grpSpMkLst>
            <pc:docMk/>
            <pc:sldMk cId="799071054" sldId="292"/>
            <ac:grpSpMk id="61" creationId="{FB6A67B7-0440-423D-8FC0-28C93D04129C}"/>
          </ac:grpSpMkLst>
        </pc:grpChg>
        <pc:picChg chg="del">
          <ac:chgData name=" " userId="e19a313e-2417-4c06-973d-650b47f13e8a" providerId="ADAL" clId="{7486E93D-F08F-4E9D-B9D1-89D5740F6CC0}" dt="2021-03-11T01:44:10.930" v="9374" actId="478"/>
          <ac:picMkLst>
            <pc:docMk/>
            <pc:sldMk cId="799071054" sldId="292"/>
            <ac:picMk id="15" creationId="{BD256A01-B77D-45A8-AE8C-48708935CB2A}"/>
          </ac:picMkLst>
        </pc:picChg>
        <pc:picChg chg="mod">
          <ac:chgData name=" " userId="e19a313e-2417-4c06-973d-650b47f13e8a" providerId="ADAL" clId="{7486E93D-F08F-4E9D-B9D1-89D5740F6CC0}" dt="2021-03-11T01:44:08.431" v="9372"/>
          <ac:picMkLst>
            <pc:docMk/>
            <pc:sldMk cId="799071054" sldId="292"/>
            <ac:picMk id="47" creationId="{3C72E2E8-AA40-49C6-AB48-5D57F824FED0}"/>
          </ac:picMkLst>
        </pc:picChg>
        <pc:cxnChg chg="mod">
          <ac:chgData name=" " userId="e19a313e-2417-4c06-973d-650b47f13e8a" providerId="ADAL" clId="{7486E93D-F08F-4E9D-B9D1-89D5740F6CC0}" dt="2021-03-11T01:44:18.786" v="9378" actId="1076"/>
          <ac:cxnSpMkLst>
            <pc:docMk/>
            <pc:sldMk cId="799071054" sldId="292"/>
            <ac:cxnSpMk id="16" creationId="{2745E9B1-FB5C-4A96-9469-E7331F8F373D}"/>
          </ac:cxnSpMkLst>
        </pc:cxnChg>
        <pc:cxnChg chg="mod">
          <ac:chgData name=" " userId="e19a313e-2417-4c06-973d-650b47f13e8a" providerId="ADAL" clId="{7486E93D-F08F-4E9D-B9D1-89D5740F6CC0}" dt="2021-03-11T01:45:03.526" v="9485" actId="1076"/>
          <ac:cxnSpMkLst>
            <pc:docMk/>
            <pc:sldMk cId="799071054" sldId="292"/>
            <ac:cxnSpMk id="18" creationId="{36FAF4B6-1649-424D-AAED-747439FA65F3}"/>
          </ac:cxnSpMkLst>
        </pc:cxnChg>
        <pc:cxnChg chg="add mod">
          <ac:chgData name=" " userId="e19a313e-2417-4c06-973d-650b47f13e8a" providerId="ADAL" clId="{7486E93D-F08F-4E9D-B9D1-89D5740F6CC0}" dt="2021-03-11T01:45:24.859" v="9548" actId="1076"/>
          <ac:cxnSpMkLst>
            <pc:docMk/>
            <pc:sldMk cId="799071054" sldId="292"/>
            <ac:cxnSpMk id="21" creationId="{DBA87A8D-64F2-49D0-B57B-ED8926A82244}"/>
          </ac:cxnSpMkLst>
        </pc:cxnChg>
        <pc:cxnChg chg="mod">
          <ac:chgData name=" " userId="e19a313e-2417-4c06-973d-650b47f13e8a" providerId="ADAL" clId="{7486E93D-F08F-4E9D-B9D1-89D5740F6CC0}" dt="2021-03-11T01:45:03.526" v="9485" actId="1076"/>
          <ac:cxnSpMkLst>
            <pc:docMk/>
            <pc:sldMk cId="799071054" sldId="292"/>
            <ac:cxnSpMk id="112" creationId="{CCF082A5-9179-4D1A-A42C-4DBDEFAEB5CA}"/>
          </ac:cxnSpMkLst>
        </pc:cxnChg>
        <pc:cxnChg chg="mod">
          <ac:chgData name=" " userId="e19a313e-2417-4c06-973d-650b47f13e8a" providerId="ADAL" clId="{7486E93D-F08F-4E9D-B9D1-89D5740F6CC0}" dt="2021-03-11T01:45:03.526" v="9485" actId="1076"/>
          <ac:cxnSpMkLst>
            <pc:docMk/>
            <pc:sldMk cId="799071054" sldId="292"/>
            <ac:cxnSpMk id="122" creationId="{1F413691-CB98-4ECC-B4C7-229A4AA73B29}"/>
          </ac:cxnSpMkLst>
        </pc:cxnChg>
        <pc:cxnChg chg="del mod">
          <ac:chgData name=" " userId="e19a313e-2417-4c06-973d-650b47f13e8a" providerId="ADAL" clId="{7486E93D-F08F-4E9D-B9D1-89D5740F6CC0}" dt="2021-03-11T01:43:30.386" v="9327" actId="478"/>
          <ac:cxnSpMkLst>
            <pc:docMk/>
            <pc:sldMk cId="799071054" sldId="292"/>
            <ac:cxnSpMk id="128" creationId="{86A20036-4E1B-4830-8B2D-2F03356CF40C}"/>
          </ac:cxnSpMkLst>
        </pc:cxnChg>
        <pc:cxnChg chg="del mod">
          <ac:chgData name=" " userId="e19a313e-2417-4c06-973d-650b47f13e8a" providerId="ADAL" clId="{7486E93D-F08F-4E9D-B9D1-89D5740F6CC0}" dt="2021-03-11T01:43:28.674" v="9325" actId="478"/>
          <ac:cxnSpMkLst>
            <pc:docMk/>
            <pc:sldMk cId="799071054" sldId="292"/>
            <ac:cxnSpMk id="130" creationId="{DEBB2AFF-E439-423C-B863-63B4EBFCB48D}"/>
          </ac:cxnSpMkLst>
        </pc:cxnChg>
        <pc:cxnChg chg="del mod">
          <ac:chgData name=" " userId="e19a313e-2417-4c06-973d-650b47f13e8a" providerId="ADAL" clId="{7486E93D-F08F-4E9D-B9D1-89D5740F6CC0}" dt="2021-03-11T01:43:28.410" v="9324" actId="478"/>
          <ac:cxnSpMkLst>
            <pc:docMk/>
            <pc:sldMk cId="799071054" sldId="292"/>
            <ac:cxnSpMk id="134" creationId="{FCE8494A-EB48-445D-8F18-29992D13129F}"/>
          </ac:cxnSpMkLst>
        </pc:cxnChg>
        <pc:cxnChg chg="del mod">
          <ac:chgData name=" " userId="e19a313e-2417-4c06-973d-650b47f13e8a" providerId="ADAL" clId="{7486E93D-F08F-4E9D-B9D1-89D5740F6CC0}" dt="2021-03-11T01:43:29.250" v="9326" actId="478"/>
          <ac:cxnSpMkLst>
            <pc:docMk/>
            <pc:sldMk cId="799071054" sldId="292"/>
            <ac:cxnSpMk id="137" creationId="{0A1BEE3D-1A41-4350-AF41-29F7D0384B82}"/>
          </ac:cxnSpMkLst>
        </pc:cxnChg>
        <pc:cxnChg chg="del mod">
          <ac:chgData name=" " userId="e19a313e-2417-4c06-973d-650b47f13e8a" providerId="ADAL" clId="{7486E93D-F08F-4E9D-B9D1-89D5740F6CC0}" dt="2021-03-11T01:43:26.787" v="9321" actId="478"/>
          <ac:cxnSpMkLst>
            <pc:docMk/>
            <pc:sldMk cId="799071054" sldId="292"/>
            <ac:cxnSpMk id="165" creationId="{090EA3A5-DEF5-4877-85E0-625ECA9C58D4}"/>
          </ac:cxnSpMkLst>
        </pc:cxnChg>
        <pc:cxnChg chg="mod">
          <ac:chgData name=" " userId="e19a313e-2417-4c06-973d-650b47f13e8a" providerId="ADAL" clId="{7486E93D-F08F-4E9D-B9D1-89D5740F6CC0}" dt="2021-03-11T01:43:35.046" v="9329" actId="1076"/>
          <ac:cxnSpMkLst>
            <pc:docMk/>
            <pc:sldMk cId="799071054" sldId="292"/>
            <ac:cxnSpMk id="178" creationId="{871AC66A-44F4-4D8E-9E4B-3EFC327A48D8}"/>
          </ac:cxnSpMkLst>
        </pc:cxnChg>
        <pc:cxnChg chg="mod">
          <ac:chgData name=" " userId="e19a313e-2417-4c06-973d-650b47f13e8a" providerId="ADAL" clId="{7486E93D-F08F-4E9D-B9D1-89D5740F6CC0}" dt="2021-03-11T01:43:35.046" v="9329" actId="1076"/>
          <ac:cxnSpMkLst>
            <pc:docMk/>
            <pc:sldMk cId="799071054" sldId="292"/>
            <ac:cxnSpMk id="180" creationId="{E5F2EF56-074B-4E9C-9CA4-1DC8FEF41C84}"/>
          </ac:cxnSpMkLst>
        </pc:cxnChg>
        <pc:cxnChg chg="del mod">
          <ac:chgData name=" " userId="e19a313e-2417-4c06-973d-650b47f13e8a" providerId="ADAL" clId="{7486E93D-F08F-4E9D-B9D1-89D5740F6CC0}" dt="2021-03-11T01:43:30.803" v="9328" actId="478"/>
          <ac:cxnSpMkLst>
            <pc:docMk/>
            <pc:sldMk cId="799071054" sldId="292"/>
            <ac:cxnSpMk id="182" creationId="{71CD7BEF-6A90-4A89-84D5-81D1D9A816BC}"/>
          </ac:cxnSpMkLst>
        </pc:cxnChg>
        <pc:cxnChg chg="del mod">
          <ac:chgData name=" " userId="e19a313e-2417-4c06-973d-650b47f13e8a" providerId="ADAL" clId="{7486E93D-F08F-4E9D-B9D1-89D5740F6CC0}" dt="2021-03-11T01:43:27.658" v="9323" actId="478"/>
          <ac:cxnSpMkLst>
            <pc:docMk/>
            <pc:sldMk cId="799071054" sldId="292"/>
            <ac:cxnSpMk id="184" creationId="{C3B13D80-CEA5-4CBD-91AD-CC21B146E942}"/>
          </ac:cxnSpMkLst>
        </pc:cxnChg>
        <pc:cxnChg chg="del mod">
          <ac:chgData name=" " userId="e19a313e-2417-4c06-973d-650b47f13e8a" providerId="ADAL" clId="{7486E93D-F08F-4E9D-B9D1-89D5740F6CC0}" dt="2021-03-11T01:43:27.243" v="9322" actId="478"/>
          <ac:cxnSpMkLst>
            <pc:docMk/>
            <pc:sldMk cId="799071054" sldId="292"/>
            <ac:cxnSpMk id="186" creationId="{4AF41882-7FB0-4E96-BB98-4ACA0107DFA9}"/>
          </ac:cxnSpMkLst>
        </pc:cxnChg>
        <pc:cxnChg chg="del mod">
          <ac:chgData name=" " userId="e19a313e-2417-4c06-973d-650b47f13e8a" providerId="ADAL" clId="{7486E93D-F08F-4E9D-B9D1-89D5740F6CC0}" dt="2021-03-11T01:44:00.252" v="9370" actId="478"/>
          <ac:cxnSpMkLst>
            <pc:docMk/>
            <pc:sldMk cId="799071054" sldId="292"/>
            <ac:cxnSpMk id="209" creationId="{20A7E393-A653-4D56-8693-78F0EB6D967B}"/>
          </ac:cxnSpMkLst>
        </pc:cxnChg>
        <pc:cxnChg chg="del mod">
          <ac:chgData name=" " userId="e19a313e-2417-4c06-973d-650b47f13e8a" providerId="ADAL" clId="{7486E93D-F08F-4E9D-B9D1-89D5740F6CC0}" dt="2021-03-11T01:44:00.882" v="9371" actId="478"/>
          <ac:cxnSpMkLst>
            <pc:docMk/>
            <pc:sldMk cId="799071054" sldId="292"/>
            <ac:cxnSpMk id="211" creationId="{8E72CD6B-D74D-465A-B379-BE74ED685FB1}"/>
          </ac:cxnSpMkLst>
        </pc:cxnChg>
      </pc:sldChg>
      <pc:sldChg chg="addSp delSp modSp add mod">
        <pc:chgData name=" " userId="e19a313e-2417-4c06-973d-650b47f13e8a" providerId="ADAL" clId="{7486E93D-F08F-4E9D-B9D1-89D5740F6CC0}" dt="2021-03-11T01:55:41.397" v="10427" actId="1076"/>
        <pc:sldMkLst>
          <pc:docMk/>
          <pc:sldMk cId="3778300738" sldId="293"/>
        </pc:sldMkLst>
        <pc:spChg chg="mod">
          <ac:chgData name=" " userId="e19a313e-2417-4c06-973d-650b47f13e8a" providerId="ADAL" clId="{7486E93D-F08F-4E9D-B9D1-89D5740F6CC0}" dt="2021-03-11T01:44:56.754" v="9484"/>
          <ac:spMkLst>
            <pc:docMk/>
            <pc:sldMk cId="3778300738" sldId="293"/>
            <ac:spMk id="2" creationId="{7959323A-BA29-4853-97C4-82E74244E3A8}"/>
          </ac:spMkLst>
        </pc:spChg>
        <pc:spChg chg="mod">
          <ac:chgData name=" " userId="e19a313e-2417-4c06-973d-650b47f13e8a" providerId="ADAL" clId="{7486E93D-F08F-4E9D-B9D1-89D5740F6CC0}" dt="2021-03-11T01:48:35.799" v="9846" actId="13822"/>
          <ac:spMkLst>
            <pc:docMk/>
            <pc:sldMk cId="3778300738" sldId="293"/>
            <ac:spMk id="3" creationId="{7ABCC58B-C902-4B98-9934-5568B03423A9}"/>
          </ac:spMkLst>
        </pc:spChg>
        <pc:spChg chg="mod">
          <ac:chgData name=" " userId="e19a313e-2417-4c06-973d-650b47f13e8a" providerId="ADAL" clId="{7486E93D-F08F-4E9D-B9D1-89D5740F6CC0}" dt="2021-03-11T01:46:50.353" v="9632" actId="14100"/>
          <ac:spMkLst>
            <pc:docMk/>
            <pc:sldMk cId="3778300738" sldId="293"/>
            <ac:spMk id="5" creationId="{0E15F842-68E6-43D1-8D78-CCFA96B7A5EF}"/>
          </ac:spMkLst>
        </pc:spChg>
        <pc:spChg chg="del">
          <ac:chgData name=" " userId="e19a313e-2417-4c06-973d-650b47f13e8a" providerId="ADAL" clId="{7486E93D-F08F-4E9D-B9D1-89D5740F6CC0}" dt="2021-03-11T01:47:10.099" v="9659" actId="478"/>
          <ac:spMkLst>
            <pc:docMk/>
            <pc:sldMk cId="3778300738" sldId="293"/>
            <ac:spMk id="17" creationId="{532ECC3C-20A5-4EE8-BECA-7DAD3707C007}"/>
          </ac:spMkLst>
        </pc:spChg>
        <pc:spChg chg="add mod">
          <ac:chgData name=" " userId="e19a313e-2417-4c06-973d-650b47f13e8a" providerId="ADAL" clId="{7486E93D-F08F-4E9D-B9D1-89D5740F6CC0}" dt="2021-03-11T01:49:22.337" v="9862" actId="1076"/>
          <ac:spMkLst>
            <pc:docMk/>
            <pc:sldMk cId="3778300738" sldId="293"/>
            <ac:spMk id="36" creationId="{B47AFD71-64D9-451F-9DB9-A122EE48892C}"/>
          </ac:spMkLst>
        </pc:spChg>
        <pc:spChg chg="add mod">
          <ac:chgData name=" " userId="e19a313e-2417-4c06-973d-650b47f13e8a" providerId="ADAL" clId="{7486E93D-F08F-4E9D-B9D1-89D5740F6CC0}" dt="2021-03-11T01:48:01.979" v="9735" actId="1076"/>
          <ac:spMkLst>
            <pc:docMk/>
            <pc:sldMk cId="3778300738" sldId="293"/>
            <ac:spMk id="37" creationId="{F27F89AA-1526-4277-BFB1-B2915213D7B5}"/>
          </ac:spMkLst>
        </pc:spChg>
        <pc:spChg chg="add mod">
          <ac:chgData name=" " userId="e19a313e-2417-4c06-973d-650b47f13e8a" providerId="ADAL" clId="{7486E93D-F08F-4E9D-B9D1-89D5740F6CC0}" dt="2021-03-11T01:48:00.562" v="9734" actId="1076"/>
          <ac:spMkLst>
            <pc:docMk/>
            <pc:sldMk cId="3778300738" sldId="293"/>
            <ac:spMk id="38" creationId="{6865F510-F873-4608-9A77-8A315157B3E1}"/>
          </ac:spMkLst>
        </pc:spChg>
        <pc:spChg chg="mod">
          <ac:chgData name=" " userId="e19a313e-2417-4c06-973d-650b47f13e8a" providerId="ADAL" clId="{7486E93D-F08F-4E9D-B9D1-89D5740F6CC0}" dt="2021-03-11T01:55:34.895" v="10423" actId="14100"/>
          <ac:spMkLst>
            <pc:docMk/>
            <pc:sldMk cId="3778300738" sldId="293"/>
            <ac:spMk id="46" creationId="{5EAE26FF-F860-4A3F-9D74-184928F86D0B}"/>
          </ac:spMkLst>
        </pc:spChg>
        <pc:spChg chg="mod">
          <ac:chgData name=" " userId="e19a313e-2417-4c06-973d-650b47f13e8a" providerId="ADAL" clId="{7486E93D-F08F-4E9D-B9D1-89D5740F6CC0}" dt="2021-03-11T01:52:38.784" v="10056" actId="20577"/>
          <ac:spMkLst>
            <pc:docMk/>
            <pc:sldMk cId="3778300738" sldId="293"/>
            <ac:spMk id="48" creationId="{5D5623C0-EFB5-4A9A-8A76-F15134119561}"/>
          </ac:spMkLst>
        </pc:spChg>
        <pc:spChg chg="mod">
          <ac:chgData name=" " userId="e19a313e-2417-4c06-973d-650b47f13e8a" providerId="ADAL" clId="{7486E93D-F08F-4E9D-B9D1-89D5740F6CC0}" dt="2021-03-11T01:48:32.536" v="9845" actId="13822"/>
          <ac:spMkLst>
            <pc:docMk/>
            <pc:sldMk cId="3778300738" sldId="293"/>
            <ac:spMk id="57" creationId="{3129425B-B6EC-4222-8620-C66B5B9C08FB}"/>
          </ac:spMkLst>
        </pc:spChg>
        <pc:spChg chg="add mod">
          <ac:chgData name=" " userId="e19a313e-2417-4c06-973d-650b47f13e8a" providerId="ADAL" clId="{7486E93D-F08F-4E9D-B9D1-89D5740F6CC0}" dt="2021-03-11T01:52:05.771" v="10009" actId="1076"/>
          <ac:spMkLst>
            <pc:docMk/>
            <pc:sldMk cId="3778300738" sldId="293"/>
            <ac:spMk id="58" creationId="{E159D525-18E3-43E6-AA62-0998B49B39DD}"/>
          </ac:spMkLst>
        </pc:spChg>
        <pc:spChg chg="add mod">
          <ac:chgData name=" " userId="e19a313e-2417-4c06-973d-650b47f13e8a" providerId="ADAL" clId="{7486E93D-F08F-4E9D-B9D1-89D5740F6CC0}" dt="2021-03-11T01:55:41.397" v="10427" actId="1076"/>
          <ac:spMkLst>
            <pc:docMk/>
            <pc:sldMk cId="3778300738" sldId="293"/>
            <ac:spMk id="59" creationId="{4A5A2639-A330-45ED-B42F-6DCC8435FD6B}"/>
          </ac:spMkLst>
        </pc:spChg>
        <pc:spChg chg="mod">
          <ac:chgData name=" " userId="e19a313e-2417-4c06-973d-650b47f13e8a" providerId="ADAL" clId="{7486E93D-F08F-4E9D-B9D1-89D5740F6CC0}" dt="2021-03-11T01:50:47.986" v="9974" actId="1076"/>
          <ac:spMkLst>
            <pc:docMk/>
            <pc:sldMk cId="3778300738" sldId="293"/>
            <ac:spMk id="65" creationId="{DB9AC99A-21C6-4469-9114-614A9A90B5F2}"/>
          </ac:spMkLst>
        </pc:spChg>
        <pc:spChg chg="add del">
          <ac:chgData name=" " userId="e19a313e-2417-4c06-973d-650b47f13e8a" providerId="ADAL" clId="{7486E93D-F08F-4E9D-B9D1-89D5740F6CC0}" dt="2021-03-11T01:54:00.217" v="10284" actId="11529"/>
          <ac:spMkLst>
            <pc:docMk/>
            <pc:sldMk cId="3778300738" sldId="293"/>
            <ac:spMk id="79" creationId="{C122BA22-4D5B-4C08-82AA-BB515B9AF264}"/>
          </ac:spMkLst>
        </pc:spChg>
        <pc:spChg chg="add mod">
          <ac:chgData name=" " userId="e19a313e-2417-4c06-973d-650b47f13e8a" providerId="ADAL" clId="{7486E93D-F08F-4E9D-B9D1-89D5740F6CC0}" dt="2021-03-11T01:53:10.465" v="10184"/>
          <ac:spMkLst>
            <pc:docMk/>
            <pc:sldMk cId="3778300738" sldId="293"/>
            <ac:spMk id="85" creationId="{E5AB0F40-40A9-49BC-A1D8-AE7701F06849}"/>
          </ac:spMkLst>
        </pc:spChg>
        <pc:spChg chg="mod">
          <ac:chgData name=" " userId="e19a313e-2417-4c06-973d-650b47f13e8a" providerId="ADAL" clId="{7486E93D-F08F-4E9D-B9D1-89D5740F6CC0}" dt="2021-03-11T01:52:42" v="10057"/>
          <ac:spMkLst>
            <pc:docMk/>
            <pc:sldMk cId="3778300738" sldId="293"/>
            <ac:spMk id="88" creationId="{1386CCDD-3856-4520-B5F1-F4CC311DC36D}"/>
          </ac:spMkLst>
        </pc:spChg>
        <pc:spChg chg="mod">
          <ac:chgData name=" " userId="e19a313e-2417-4c06-973d-650b47f13e8a" providerId="ADAL" clId="{7486E93D-F08F-4E9D-B9D1-89D5740F6CC0}" dt="2021-03-11T01:47:15.316" v="9662" actId="1076"/>
          <ac:spMkLst>
            <pc:docMk/>
            <pc:sldMk cId="3778300738" sldId="293"/>
            <ac:spMk id="93" creationId="{D7ABCA46-C726-42C6-90D0-54DB275B9CCD}"/>
          </ac:spMkLst>
        </pc:spChg>
        <pc:spChg chg="add mod">
          <ac:chgData name=" " userId="e19a313e-2417-4c06-973d-650b47f13e8a" providerId="ADAL" clId="{7486E93D-F08F-4E9D-B9D1-89D5740F6CC0}" dt="2021-03-11T01:53:52.031" v="10282" actId="1076"/>
          <ac:spMkLst>
            <pc:docMk/>
            <pc:sldMk cId="3778300738" sldId="293"/>
            <ac:spMk id="94" creationId="{EE277D85-82CF-4134-8D70-D4963EA981FA}"/>
          </ac:spMkLst>
        </pc:spChg>
        <pc:spChg chg="mod">
          <ac:chgData name=" " userId="e19a313e-2417-4c06-973d-650b47f13e8a" providerId="ADAL" clId="{7486E93D-F08F-4E9D-B9D1-89D5740F6CC0}" dt="2021-03-11T01:47:21.599" v="9664" actId="1076"/>
          <ac:spMkLst>
            <pc:docMk/>
            <pc:sldMk cId="3778300738" sldId="293"/>
            <ac:spMk id="97" creationId="{D6420017-57A7-4C35-BCA3-BD06D1B50545}"/>
          </ac:spMkLst>
        </pc:spChg>
        <pc:spChg chg="add del mod">
          <ac:chgData name=" " userId="e19a313e-2417-4c06-973d-650b47f13e8a" providerId="ADAL" clId="{7486E93D-F08F-4E9D-B9D1-89D5740F6CC0}" dt="2021-03-11T01:54:54.923" v="10347" actId="478"/>
          <ac:spMkLst>
            <pc:docMk/>
            <pc:sldMk cId="3778300738" sldId="293"/>
            <ac:spMk id="98" creationId="{402C456F-693D-41DF-A4E7-D2AB74B42523}"/>
          </ac:spMkLst>
        </pc:spChg>
        <pc:spChg chg="mod">
          <ac:chgData name=" " userId="e19a313e-2417-4c06-973d-650b47f13e8a" providerId="ADAL" clId="{7486E93D-F08F-4E9D-B9D1-89D5740F6CC0}" dt="2021-03-11T01:48:30.099" v="9844" actId="20577"/>
          <ac:spMkLst>
            <pc:docMk/>
            <pc:sldMk cId="3778300738" sldId="293"/>
            <ac:spMk id="194" creationId="{83CA975A-56C7-44E6-956F-CCC06AF6704A}"/>
          </ac:spMkLst>
        </pc:spChg>
        <pc:grpChg chg="mod">
          <ac:chgData name=" " userId="e19a313e-2417-4c06-973d-650b47f13e8a" providerId="ADAL" clId="{7486E93D-F08F-4E9D-B9D1-89D5740F6CC0}" dt="2021-03-11T01:51:27.598" v="9997" actId="1076"/>
          <ac:grpSpMkLst>
            <pc:docMk/>
            <pc:sldMk cId="3778300738" sldId="293"/>
            <ac:grpSpMk id="45" creationId="{5147CEC0-02C2-4F58-9E22-DC69019B207E}"/>
          </ac:grpSpMkLst>
        </pc:grpChg>
        <pc:grpChg chg="add mod">
          <ac:chgData name=" " userId="e19a313e-2417-4c06-973d-650b47f13e8a" providerId="ADAL" clId="{7486E93D-F08F-4E9D-B9D1-89D5740F6CC0}" dt="2021-03-11T01:52:13.279" v="10011" actId="1076"/>
          <ac:grpSpMkLst>
            <pc:docMk/>
            <pc:sldMk cId="3778300738" sldId="293"/>
            <ac:grpSpMk id="86" creationId="{26628ABF-866E-4FE8-9AE8-E41811C24B05}"/>
          </ac:grpSpMkLst>
        </pc:grpChg>
        <pc:picChg chg="mod">
          <ac:chgData name=" " userId="e19a313e-2417-4c06-973d-650b47f13e8a" providerId="ADAL" clId="{7486E93D-F08F-4E9D-B9D1-89D5740F6CC0}" dt="2021-03-11T01:52:08.851" v="10010" actId="571"/>
          <ac:picMkLst>
            <pc:docMk/>
            <pc:sldMk cId="3778300738" sldId="293"/>
            <ac:picMk id="87" creationId="{BBFE1F8A-7F0B-421A-B783-3D7A7F966616}"/>
          </ac:picMkLst>
        </pc:picChg>
        <pc:cxnChg chg="mod">
          <ac:chgData name=" " userId="e19a313e-2417-4c06-973d-650b47f13e8a" providerId="ADAL" clId="{7486E93D-F08F-4E9D-B9D1-89D5740F6CC0}" dt="2021-03-11T01:46:50.353" v="9632" actId="14100"/>
          <ac:cxnSpMkLst>
            <pc:docMk/>
            <pc:sldMk cId="3778300738" sldId="293"/>
            <ac:cxnSpMk id="11" creationId="{847B850D-8C85-4A53-AA88-17B1200FA366}"/>
          </ac:cxnSpMkLst>
        </pc:cxnChg>
        <pc:cxnChg chg="mod">
          <ac:chgData name=" " userId="e19a313e-2417-4c06-973d-650b47f13e8a" providerId="ADAL" clId="{7486E93D-F08F-4E9D-B9D1-89D5740F6CC0}" dt="2021-03-11T01:55:41.397" v="10427" actId="1076"/>
          <ac:cxnSpMkLst>
            <pc:docMk/>
            <pc:sldMk cId="3778300738" sldId="293"/>
            <ac:cxnSpMk id="16" creationId="{2745E9B1-FB5C-4A96-9469-E7331F8F373D}"/>
          </ac:cxnSpMkLst>
        </pc:cxnChg>
        <pc:cxnChg chg="del mod">
          <ac:chgData name=" " userId="e19a313e-2417-4c06-973d-650b47f13e8a" providerId="ADAL" clId="{7486E93D-F08F-4E9D-B9D1-89D5740F6CC0}" dt="2021-03-11T01:47:11.585" v="9660" actId="478"/>
          <ac:cxnSpMkLst>
            <pc:docMk/>
            <pc:sldMk cId="3778300738" sldId="293"/>
            <ac:cxnSpMk id="18" creationId="{36FAF4B6-1649-424D-AAED-747439FA65F3}"/>
          </ac:cxnSpMkLst>
        </pc:cxnChg>
        <pc:cxnChg chg="add del mod">
          <ac:chgData name=" " userId="e19a313e-2417-4c06-973d-650b47f13e8a" providerId="ADAL" clId="{7486E93D-F08F-4E9D-B9D1-89D5740F6CC0}" dt="2021-03-11T01:49:14.968" v="9859" actId="478"/>
          <ac:cxnSpMkLst>
            <pc:docMk/>
            <pc:sldMk cId="3778300738" sldId="293"/>
            <ac:cxnSpMk id="23" creationId="{C28261FA-70F0-4270-BCCA-2239AA95AFFA}"/>
          </ac:cxnSpMkLst>
        </pc:cxnChg>
        <pc:cxnChg chg="add mod">
          <ac:chgData name=" " userId="e19a313e-2417-4c06-973d-650b47f13e8a" providerId="ADAL" clId="{7486E93D-F08F-4E9D-B9D1-89D5740F6CC0}" dt="2021-03-11T01:49:32.456" v="9865" actId="13822"/>
          <ac:cxnSpMkLst>
            <pc:docMk/>
            <pc:sldMk cId="3778300738" sldId="293"/>
            <ac:cxnSpMk id="26" creationId="{4714DD81-D1D1-4DF2-9CB8-60455FBDFDB7}"/>
          </ac:cxnSpMkLst>
        </pc:cxnChg>
        <pc:cxnChg chg="add">
          <ac:chgData name=" " userId="e19a313e-2417-4c06-973d-650b47f13e8a" providerId="ADAL" clId="{7486E93D-F08F-4E9D-B9D1-89D5740F6CC0}" dt="2021-03-11T01:49:25.366" v="9863" actId="11529"/>
          <ac:cxnSpMkLst>
            <pc:docMk/>
            <pc:sldMk cId="3778300738" sldId="293"/>
            <ac:cxnSpMk id="29" creationId="{75FDB0F5-1F98-48CA-B67A-2E90B7F92B7A}"/>
          </ac:cxnSpMkLst>
        </pc:cxnChg>
        <pc:cxnChg chg="add">
          <ac:chgData name=" " userId="e19a313e-2417-4c06-973d-650b47f13e8a" providerId="ADAL" clId="{7486E93D-F08F-4E9D-B9D1-89D5740F6CC0}" dt="2021-03-11T01:49:29.377" v="9864" actId="11529"/>
          <ac:cxnSpMkLst>
            <pc:docMk/>
            <pc:sldMk cId="3778300738" sldId="293"/>
            <ac:cxnSpMk id="31" creationId="{B335F27B-95FE-4970-9670-9E8CA0682607}"/>
          </ac:cxnSpMkLst>
        </pc:cxnChg>
        <pc:cxnChg chg="add mod">
          <ac:chgData name=" " userId="e19a313e-2417-4c06-973d-650b47f13e8a" providerId="ADAL" clId="{7486E93D-F08F-4E9D-B9D1-89D5740F6CC0}" dt="2021-03-11T01:55:34.895" v="10423" actId="14100"/>
          <ac:cxnSpMkLst>
            <pc:docMk/>
            <pc:sldMk cId="3778300738" sldId="293"/>
            <ac:cxnSpMk id="35" creationId="{26C4894F-3375-41FD-B95C-AE0D6B4A47D8}"/>
          </ac:cxnSpMkLst>
        </pc:cxnChg>
        <pc:cxnChg chg="add del">
          <ac:chgData name=" " userId="e19a313e-2417-4c06-973d-650b47f13e8a" providerId="ADAL" clId="{7486E93D-F08F-4E9D-B9D1-89D5740F6CC0}" dt="2021-03-11T01:50:02.403" v="9870" actId="11529"/>
          <ac:cxnSpMkLst>
            <pc:docMk/>
            <pc:sldMk cId="3778300738" sldId="293"/>
            <ac:cxnSpMk id="41" creationId="{E36BA847-AD52-4139-9703-1CB5A90C5E54}"/>
          </ac:cxnSpMkLst>
        </pc:cxnChg>
        <pc:cxnChg chg="add del mod">
          <ac:chgData name=" " userId="e19a313e-2417-4c06-973d-650b47f13e8a" providerId="ADAL" clId="{7486E93D-F08F-4E9D-B9D1-89D5740F6CC0}" dt="2021-03-11T01:51:11.543" v="9988" actId="478"/>
          <ac:cxnSpMkLst>
            <pc:docMk/>
            <pc:sldMk cId="3778300738" sldId="293"/>
            <ac:cxnSpMk id="50" creationId="{4A62B5CE-8561-4210-BED9-C380026C057F}"/>
          </ac:cxnSpMkLst>
        </pc:cxnChg>
        <pc:cxnChg chg="add mod">
          <ac:chgData name=" " userId="e19a313e-2417-4c06-973d-650b47f13e8a" providerId="ADAL" clId="{7486E93D-F08F-4E9D-B9D1-89D5740F6CC0}" dt="2021-03-11T01:55:41.397" v="10427" actId="1076"/>
          <ac:cxnSpMkLst>
            <pc:docMk/>
            <pc:sldMk cId="3778300738" sldId="293"/>
            <ac:cxnSpMk id="64" creationId="{7800F966-F756-4BE3-B0AE-99F6A93667F7}"/>
          </ac:cxnSpMkLst>
        </pc:cxnChg>
        <pc:cxnChg chg="add mod">
          <ac:chgData name=" " userId="e19a313e-2417-4c06-973d-650b47f13e8a" providerId="ADAL" clId="{7486E93D-F08F-4E9D-B9D1-89D5740F6CC0}" dt="2021-03-11T01:55:34.895" v="10423" actId="14100"/>
          <ac:cxnSpMkLst>
            <pc:docMk/>
            <pc:sldMk cId="3778300738" sldId="293"/>
            <ac:cxnSpMk id="67" creationId="{175FAEBA-FC29-42D2-8CCF-37391E84D0B7}"/>
          </ac:cxnSpMkLst>
        </pc:cxnChg>
        <pc:cxnChg chg="add mod">
          <ac:chgData name=" " userId="e19a313e-2417-4c06-973d-650b47f13e8a" providerId="ADAL" clId="{7486E93D-F08F-4E9D-B9D1-89D5740F6CC0}" dt="2021-03-11T01:55:34.895" v="10423" actId="14100"/>
          <ac:cxnSpMkLst>
            <pc:docMk/>
            <pc:sldMk cId="3778300738" sldId="293"/>
            <ac:cxnSpMk id="70" creationId="{723B2451-F641-4975-9302-8AC6253C74A0}"/>
          </ac:cxnSpMkLst>
        </pc:cxnChg>
        <pc:cxnChg chg="add mod">
          <ac:chgData name=" " userId="e19a313e-2417-4c06-973d-650b47f13e8a" providerId="ADAL" clId="{7486E93D-F08F-4E9D-B9D1-89D5740F6CC0}" dt="2021-03-11T01:55:34.895" v="10423" actId="14100"/>
          <ac:cxnSpMkLst>
            <pc:docMk/>
            <pc:sldMk cId="3778300738" sldId="293"/>
            <ac:cxnSpMk id="73" creationId="{C84E51C6-0D0C-41AC-B545-DA9B58147B59}"/>
          </ac:cxnSpMkLst>
        </pc:cxnChg>
        <pc:cxnChg chg="add mod">
          <ac:chgData name=" " userId="e19a313e-2417-4c06-973d-650b47f13e8a" providerId="ADAL" clId="{7486E93D-F08F-4E9D-B9D1-89D5740F6CC0}" dt="2021-03-11T01:52:21.437" v="10015" actId="14100"/>
          <ac:cxnSpMkLst>
            <pc:docMk/>
            <pc:sldMk cId="3778300738" sldId="293"/>
            <ac:cxnSpMk id="89" creationId="{3E61BB51-14DE-4F4A-BB1B-F14D09953388}"/>
          </ac:cxnSpMkLst>
        </pc:cxnChg>
        <pc:cxnChg chg="mod">
          <ac:chgData name=" " userId="e19a313e-2417-4c06-973d-650b47f13e8a" providerId="ADAL" clId="{7486E93D-F08F-4E9D-B9D1-89D5740F6CC0}" dt="2021-03-11T01:47:17.030" v="9663" actId="14100"/>
          <ac:cxnSpMkLst>
            <pc:docMk/>
            <pc:sldMk cId="3778300738" sldId="293"/>
            <ac:cxnSpMk id="112" creationId="{CCF082A5-9179-4D1A-A42C-4DBDEFAEB5CA}"/>
          </ac:cxnSpMkLst>
        </pc:cxnChg>
        <pc:cxnChg chg="mod">
          <ac:chgData name=" " userId="e19a313e-2417-4c06-973d-650b47f13e8a" providerId="ADAL" clId="{7486E93D-F08F-4E9D-B9D1-89D5740F6CC0}" dt="2021-03-11T01:47:21.599" v="9664" actId="1076"/>
          <ac:cxnSpMkLst>
            <pc:docMk/>
            <pc:sldMk cId="3778300738" sldId="293"/>
            <ac:cxnSpMk id="122" creationId="{1F413691-CB98-4ECC-B4C7-229A4AA73B29}"/>
          </ac:cxnSpMkLst>
        </pc:cxnChg>
        <pc:cxnChg chg="del mod">
          <ac:chgData name=" " userId="e19a313e-2417-4c06-973d-650b47f13e8a" providerId="ADAL" clId="{7486E93D-F08F-4E9D-B9D1-89D5740F6CC0}" dt="2021-03-11T01:47:26.865" v="9665" actId="478"/>
          <ac:cxnSpMkLst>
            <pc:docMk/>
            <pc:sldMk cId="3778300738" sldId="293"/>
            <ac:cxnSpMk id="178" creationId="{871AC66A-44F4-4D8E-9E4B-3EFC327A48D8}"/>
          </ac:cxnSpMkLst>
        </pc:cxnChg>
        <pc:cxnChg chg="del mod">
          <ac:chgData name=" " userId="e19a313e-2417-4c06-973d-650b47f13e8a" providerId="ADAL" clId="{7486E93D-F08F-4E9D-B9D1-89D5740F6CC0}" dt="2021-03-11T01:47:27.153" v="9666" actId="478"/>
          <ac:cxnSpMkLst>
            <pc:docMk/>
            <pc:sldMk cId="3778300738" sldId="293"/>
            <ac:cxnSpMk id="180" creationId="{E5F2EF56-074B-4E9C-9CA4-1DC8FEF41C84}"/>
          </ac:cxnSpMkLst>
        </pc:cxnChg>
        <pc:cxnChg chg="mod">
          <ac:chgData name=" " userId="e19a313e-2417-4c06-973d-650b47f13e8a" providerId="ADAL" clId="{7486E93D-F08F-4E9D-B9D1-89D5740F6CC0}" dt="2021-03-11T01:55:34.895" v="10423" actId="14100"/>
          <ac:cxnSpMkLst>
            <pc:docMk/>
            <pc:sldMk cId="3778300738" sldId="293"/>
            <ac:cxnSpMk id="197" creationId="{7611A50C-A844-4969-BCF6-7D0B29169E68}"/>
          </ac:cxnSpMkLst>
        </pc:cxnChg>
      </pc:sldChg>
    </pc:docChg>
  </pc:docChgLst>
  <pc:docChgLst>
    <pc:chgData name="천 기훈" userId="b232badd85d191fb" providerId="LiveId" clId="{3BB8747B-F724-4F98-82C4-9DB24FA13CA5}"/>
    <pc:docChg chg="undo custSel addSld delSld modSld sldOrd">
      <pc:chgData name="천 기훈" userId="b232badd85d191fb" providerId="LiveId" clId="{3BB8747B-F724-4F98-82C4-9DB24FA13CA5}" dt="2021-02-19T05:54:54.778" v="6734" actId="20577"/>
      <pc:docMkLst>
        <pc:docMk/>
      </pc:docMkLst>
      <pc:sldChg chg="addSp modSp mod">
        <pc:chgData name="천 기훈" userId="b232badd85d191fb" providerId="LiveId" clId="{3BB8747B-F724-4F98-82C4-9DB24FA13CA5}" dt="2021-02-19T05:31:28.087" v="5262" actId="1076"/>
        <pc:sldMkLst>
          <pc:docMk/>
          <pc:sldMk cId="2612761801" sldId="256"/>
        </pc:sldMkLst>
        <pc:spChg chg="mod">
          <ac:chgData name="천 기훈" userId="b232badd85d191fb" providerId="LiveId" clId="{3BB8747B-F724-4F98-82C4-9DB24FA13CA5}" dt="2021-02-19T05:31:23.560" v="5261" actId="20577"/>
          <ac:spMkLst>
            <pc:docMk/>
            <pc:sldMk cId="2612761801" sldId="256"/>
            <ac:spMk id="2" creationId="{00000000-0000-0000-0000-000000000000}"/>
          </ac:spMkLst>
        </pc:spChg>
        <pc:picChg chg="add mod">
          <ac:chgData name="천 기훈" userId="b232badd85d191fb" providerId="LiveId" clId="{3BB8747B-F724-4F98-82C4-9DB24FA13CA5}" dt="2021-02-19T05:31:28.087" v="5262" actId="1076"/>
          <ac:picMkLst>
            <pc:docMk/>
            <pc:sldMk cId="2612761801" sldId="256"/>
            <ac:picMk id="7" creationId="{15503A7C-5F42-4C4B-BDD1-A0B1152BB6AC}"/>
          </ac:picMkLst>
        </pc:picChg>
      </pc:sldChg>
      <pc:sldChg chg="modSp mod">
        <pc:chgData name="천 기훈" userId="b232badd85d191fb" providerId="LiveId" clId="{3BB8747B-F724-4F98-82C4-9DB24FA13CA5}" dt="2021-02-19T05:43:38.211" v="5781" actId="20577"/>
        <pc:sldMkLst>
          <pc:docMk/>
          <pc:sldMk cId="2611690818" sldId="273"/>
        </pc:sldMkLst>
        <pc:spChg chg="mod">
          <ac:chgData name="천 기훈" userId="b232badd85d191fb" providerId="LiveId" clId="{3BB8747B-F724-4F98-82C4-9DB24FA13CA5}" dt="2021-02-19T05:43:01.981" v="5580" actId="20577"/>
          <ac:spMkLst>
            <pc:docMk/>
            <pc:sldMk cId="2611690818" sldId="273"/>
            <ac:spMk id="3" creationId="{683ED0D4-343F-4AC4-936C-4771ADDE3DEC}"/>
          </ac:spMkLst>
        </pc:spChg>
        <pc:spChg chg="mod">
          <ac:chgData name="천 기훈" userId="b232badd85d191fb" providerId="LiveId" clId="{3BB8747B-F724-4F98-82C4-9DB24FA13CA5}" dt="2021-02-19T05:43:38.211" v="5781" actId="20577"/>
          <ac:spMkLst>
            <pc:docMk/>
            <pc:sldMk cId="2611690818" sldId="273"/>
            <ac:spMk id="4" creationId="{566248F4-75FF-4781-B7FF-A6FE901E2D68}"/>
          </ac:spMkLst>
        </pc:spChg>
      </pc:sldChg>
      <pc:sldChg chg="addSp delSp modSp mod">
        <pc:chgData name="천 기훈" userId="b232badd85d191fb" providerId="LiveId" clId="{3BB8747B-F724-4F98-82C4-9DB24FA13CA5}" dt="2021-02-19T05:54:23.002" v="6686" actId="20577"/>
        <pc:sldMkLst>
          <pc:docMk/>
          <pc:sldMk cId="3759879480" sldId="274"/>
        </pc:sldMkLst>
        <pc:spChg chg="mod">
          <ac:chgData name="천 기훈" userId="b232badd85d191fb" providerId="LiveId" clId="{3BB8747B-F724-4F98-82C4-9DB24FA13CA5}" dt="2021-02-19T05:06:03.388" v="931" actId="20577"/>
          <ac:spMkLst>
            <pc:docMk/>
            <pc:sldMk cId="3759879480" sldId="274"/>
            <ac:spMk id="4" creationId="{32E285E0-25D1-4806-B9DF-3590BD92D435}"/>
          </ac:spMkLst>
        </pc:spChg>
        <pc:spChg chg="mod">
          <ac:chgData name="천 기훈" userId="b232badd85d191fb" providerId="LiveId" clId="{3BB8747B-F724-4F98-82C4-9DB24FA13CA5}" dt="2021-02-19T05:12:34.409" v="2173" actId="20577"/>
          <ac:spMkLst>
            <pc:docMk/>
            <pc:sldMk cId="3759879480" sldId="274"/>
            <ac:spMk id="5" creationId="{181CE6EC-43A5-4409-9C12-1C3782E8CB22}"/>
          </ac:spMkLst>
        </pc:spChg>
        <pc:spChg chg="add del mod">
          <ac:chgData name="천 기훈" userId="b232badd85d191fb" providerId="LiveId" clId="{3BB8747B-F724-4F98-82C4-9DB24FA13CA5}" dt="2021-02-19T05:38:35.542" v="5492" actId="478"/>
          <ac:spMkLst>
            <pc:docMk/>
            <pc:sldMk cId="3759879480" sldId="274"/>
            <ac:spMk id="10" creationId="{8BE0A315-FC55-4934-9750-A688274DBCE5}"/>
          </ac:spMkLst>
        </pc:spChg>
        <pc:spChg chg="add mod">
          <ac:chgData name="천 기훈" userId="b232badd85d191fb" providerId="LiveId" clId="{3BB8747B-F724-4F98-82C4-9DB24FA13CA5}" dt="2021-02-19T05:38:38.341" v="5493" actId="20577"/>
          <ac:spMkLst>
            <pc:docMk/>
            <pc:sldMk cId="3759879480" sldId="274"/>
            <ac:spMk id="11" creationId="{3F24C6D7-C802-4F68-B367-366DD88FB8B8}"/>
          </ac:spMkLst>
        </pc:spChg>
        <pc:spChg chg="add mod">
          <ac:chgData name="천 기훈" userId="b232badd85d191fb" providerId="LiveId" clId="{3BB8747B-F724-4F98-82C4-9DB24FA13CA5}" dt="2021-02-19T05:45:36.991" v="5976" actId="1076"/>
          <ac:spMkLst>
            <pc:docMk/>
            <pc:sldMk cId="3759879480" sldId="274"/>
            <ac:spMk id="12" creationId="{F830DF42-F50B-4D24-8001-2D949C71F2E4}"/>
          </ac:spMkLst>
        </pc:spChg>
        <pc:spChg chg="add mod">
          <ac:chgData name="천 기훈" userId="b232badd85d191fb" providerId="LiveId" clId="{3BB8747B-F724-4F98-82C4-9DB24FA13CA5}" dt="2021-02-19T05:38:43.408" v="5498" actId="20577"/>
          <ac:spMkLst>
            <pc:docMk/>
            <pc:sldMk cId="3759879480" sldId="274"/>
            <ac:spMk id="13" creationId="{43A4D731-9BE7-449B-A5FD-07FB9111F666}"/>
          </ac:spMkLst>
        </pc:spChg>
        <pc:spChg chg="add mod">
          <ac:chgData name="천 기훈" userId="b232badd85d191fb" providerId="LiveId" clId="{3BB8747B-F724-4F98-82C4-9DB24FA13CA5}" dt="2021-02-19T05:38:42.220" v="5497" actId="20577"/>
          <ac:spMkLst>
            <pc:docMk/>
            <pc:sldMk cId="3759879480" sldId="274"/>
            <ac:spMk id="14" creationId="{329BC561-CDAB-4515-AC3E-9FF49119765B}"/>
          </ac:spMkLst>
        </pc:spChg>
        <pc:spChg chg="add mod">
          <ac:chgData name="천 기훈" userId="b232badd85d191fb" providerId="LiveId" clId="{3BB8747B-F724-4F98-82C4-9DB24FA13CA5}" dt="2021-02-19T05:38:40.808" v="5495" actId="20577"/>
          <ac:spMkLst>
            <pc:docMk/>
            <pc:sldMk cId="3759879480" sldId="274"/>
            <ac:spMk id="17" creationId="{2FF4AE42-AF99-48C1-B5D3-B45B4721A720}"/>
          </ac:spMkLst>
        </pc:spChg>
        <pc:spChg chg="add mod">
          <ac:chgData name="천 기훈" userId="b232badd85d191fb" providerId="LiveId" clId="{3BB8747B-F724-4F98-82C4-9DB24FA13CA5}" dt="2021-02-19T05:38:44.128" v="5499" actId="20577"/>
          <ac:spMkLst>
            <pc:docMk/>
            <pc:sldMk cId="3759879480" sldId="274"/>
            <ac:spMk id="29" creationId="{432CE464-3152-4FDC-9C54-38CE409B1755}"/>
          </ac:spMkLst>
        </pc:spChg>
        <pc:spChg chg="add mod">
          <ac:chgData name="천 기훈" userId="b232badd85d191fb" providerId="LiveId" clId="{3BB8747B-F724-4F98-82C4-9DB24FA13CA5}" dt="2021-02-19T05:46:43.659" v="6003" actId="20577"/>
          <ac:spMkLst>
            <pc:docMk/>
            <pc:sldMk cId="3759879480" sldId="274"/>
            <ac:spMk id="30" creationId="{A696288C-E269-43C3-A75C-C95D08E671F1}"/>
          </ac:spMkLst>
        </pc:spChg>
        <pc:spChg chg="add mod">
          <ac:chgData name="천 기훈" userId="b232badd85d191fb" providerId="LiveId" clId="{3BB8747B-F724-4F98-82C4-9DB24FA13CA5}" dt="2021-02-19T05:46:45.003" v="6004" actId="20577"/>
          <ac:spMkLst>
            <pc:docMk/>
            <pc:sldMk cId="3759879480" sldId="274"/>
            <ac:spMk id="32" creationId="{655D6145-9B53-4FAE-A9D0-2DD0133E6A05}"/>
          </ac:spMkLst>
        </pc:spChg>
        <pc:spChg chg="add mod">
          <ac:chgData name="천 기훈" userId="b232badd85d191fb" providerId="LiveId" clId="{3BB8747B-F724-4F98-82C4-9DB24FA13CA5}" dt="2021-02-19T05:46:46.410" v="6005" actId="20577"/>
          <ac:spMkLst>
            <pc:docMk/>
            <pc:sldMk cId="3759879480" sldId="274"/>
            <ac:spMk id="33" creationId="{12FB5A61-D11E-47F8-832F-39519B14E635}"/>
          </ac:spMkLst>
        </pc:spChg>
        <pc:spChg chg="add del mod">
          <ac:chgData name="천 기훈" userId="b232badd85d191fb" providerId="LiveId" clId="{3BB8747B-F724-4F98-82C4-9DB24FA13CA5}" dt="2021-02-19T05:46:27.046" v="5994" actId="478"/>
          <ac:spMkLst>
            <pc:docMk/>
            <pc:sldMk cId="3759879480" sldId="274"/>
            <ac:spMk id="34" creationId="{54FD3737-DEC5-4C6A-9A8C-4785A393198C}"/>
          </ac:spMkLst>
        </pc:spChg>
        <pc:graphicFrameChg chg="mod modGraphic">
          <ac:chgData name="천 기훈" userId="b232badd85d191fb" providerId="LiveId" clId="{3BB8747B-F724-4F98-82C4-9DB24FA13CA5}" dt="2021-02-19T05:54:23.002" v="6686" actId="20577"/>
          <ac:graphicFrameMkLst>
            <pc:docMk/>
            <pc:sldMk cId="3759879480" sldId="274"/>
            <ac:graphicFrameMk id="7" creationId="{EE672C9C-2796-4CD4-B138-FB14ECB9EFA6}"/>
          </ac:graphicFrameMkLst>
        </pc:graphicFrameChg>
        <pc:picChg chg="add del mod">
          <ac:chgData name="천 기훈" userId="b232badd85d191fb" providerId="LiveId" clId="{3BB8747B-F724-4F98-82C4-9DB24FA13CA5}" dt="2021-02-19T05:21:34.440" v="3066" actId="478"/>
          <ac:picMkLst>
            <pc:docMk/>
            <pc:sldMk cId="3759879480" sldId="274"/>
            <ac:picMk id="3" creationId="{A9FF7041-91B8-4E2E-8293-00DD898529F0}"/>
          </ac:picMkLst>
        </pc:picChg>
        <pc:picChg chg="add mod">
          <ac:chgData name="천 기훈" userId="b232badd85d191fb" providerId="LiveId" clId="{3BB8747B-F724-4F98-82C4-9DB24FA13CA5}" dt="2021-02-19T05:53:54.801" v="6683" actId="1076"/>
          <ac:picMkLst>
            <pc:docMk/>
            <pc:sldMk cId="3759879480" sldId="274"/>
            <ac:picMk id="6" creationId="{3C7925C7-CFB1-4848-BB06-68C166232179}"/>
          </ac:picMkLst>
        </pc:picChg>
        <pc:picChg chg="add del mod">
          <ac:chgData name="천 기훈" userId="b232badd85d191fb" providerId="LiveId" clId="{3BB8747B-F724-4F98-82C4-9DB24FA13CA5}" dt="2021-02-19T05:08:22.155" v="1362" actId="478"/>
          <ac:picMkLst>
            <pc:docMk/>
            <pc:sldMk cId="3759879480" sldId="274"/>
            <ac:picMk id="9" creationId="{B8498D51-AFD0-49EC-A6CA-FEDD6E3A9AB1}"/>
          </ac:picMkLst>
        </pc:picChg>
        <pc:picChg chg="add mod">
          <ac:chgData name="천 기훈" userId="b232badd85d191fb" providerId="LiveId" clId="{3BB8747B-F724-4F98-82C4-9DB24FA13CA5}" dt="2021-02-19T05:10:06.406" v="1663" actId="1076"/>
          <ac:picMkLst>
            <pc:docMk/>
            <pc:sldMk cId="3759879480" sldId="274"/>
            <ac:picMk id="16" creationId="{B94222B8-6A7D-43D7-A206-793C8A4B84A4}"/>
          </ac:picMkLst>
        </pc:picChg>
        <pc:picChg chg="add mod ord">
          <ac:chgData name="천 기훈" userId="b232badd85d191fb" providerId="LiveId" clId="{3BB8747B-F724-4F98-82C4-9DB24FA13CA5}" dt="2021-02-19T05:44:58.862" v="5960" actId="1076"/>
          <ac:picMkLst>
            <pc:docMk/>
            <pc:sldMk cId="3759879480" sldId="274"/>
            <ac:picMk id="31" creationId="{CE313FC9-CE29-47A7-BE9C-24CF7A1BDA4F}"/>
          </ac:picMkLst>
        </pc:picChg>
        <pc:cxnChg chg="add">
          <ac:chgData name="천 기훈" userId="b232badd85d191fb" providerId="LiveId" clId="{3BB8747B-F724-4F98-82C4-9DB24FA13CA5}" dt="2021-02-19T05:35:05.759" v="5265" actId="11529"/>
          <ac:cxnSpMkLst>
            <pc:docMk/>
            <pc:sldMk cId="3759879480" sldId="274"/>
            <ac:cxnSpMk id="3" creationId="{74C511ED-6CAE-4941-A46D-40A969217643}"/>
          </ac:cxnSpMkLst>
        </pc:cxnChg>
        <pc:cxnChg chg="add del mod">
          <ac:chgData name="천 기훈" userId="b232badd85d191fb" providerId="LiveId" clId="{3BB8747B-F724-4F98-82C4-9DB24FA13CA5}" dt="2021-02-19T05:45:19.917" v="5973" actId="11529"/>
          <ac:cxnSpMkLst>
            <pc:docMk/>
            <pc:sldMk cId="3759879480" sldId="274"/>
            <ac:cxnSpMk id="9" creationId="{B988B866-30F6-445D-8FEB-F38A01448537}"/>
          </ac:cxnSpMkLst>
        </pc:cxnChg>
        <pc:cxnChg chg="add del mod">
          <ac:chgData name="천 기훈" userId="b232badd85d191fb" providerId="LiveId" clId="{3BB8747B-F724-4F98-82C4-9DB24FA13CA5}" dt="2021-02-19T05:10:24.921" v="1669" actId="478"/>
          <ac:cxnSpMkLst>
            <pc:docMk/>
            <pc:sldMk cId="3759879480" sldId="274"/>
            <ac:cxnSpMk id="19" creationId="{93016E65-BFEF-43A2-BACA-F73BF3B9DD05}"/>
          </ac:cxnSpMkLst>
        </pc:cxnChg>
        <pc:cxnChg chg="add mod">
          <ac:chgData name="천 기훈" userId="b232badd85d191fb" providerId="LiveId" clId="{3BB8747B-F724-4F98-82C4-9DB24FA13CA5}" dt="2021-02-19T05:10:37.546" v="1673" actId="14100"/>
          <ac:cxnSpMkLst>
            <pc:docMk/>
            <pc:sldMk cId="3759879480" sldId="274"/>
            <ac:cxnSpMk id="23" creationId="{F1F7A478-917F-4F94-9BE7-CBB3FD2A0376}"/>
          </ac:cxnSpMkLst>
        </pc:cxnChg>
        <pc:cxnChg chg="add del">
          <ac:chgData name="천 기훈" userId="b232badd85d191fb" providerId="LiveId" clId="{3BB8747B-F724-4F98-82C4-9DB24FA13CA5}" dt="2021-02-19T05:45:32.003" v="5975" actId="11529"/>
          <ac:cxnSpMkLst>
            <pc:docMk/>
            <pc:sldMk cId="3759879480" sldId="274"/>
            <ac:cxnSpMk id="24" creationId="{8100D922-32EE-4604-8FD0-24784B50D283}"/>
          </ac:cxnSpMkLst>
        </pc:cxnChg>
        <pc:cxnChg chg="add del">
          <ac:chgData name="천 기훈" userId="b232badd85d191fb" providerId="LiveId" clId="{3BB8747B-F724-4F98-82C4-9DB24FA13CA5}" dt="2021-02-19T05:46:07.163" v="5989" actId="11529"/>
          <ac:cxnSpMkLst>
            <pc:docMk/>
            <pc:sldMk cId="3759879480" sldId="274"/>
            <ac:cxnSpMk id="26" creationId="{9E212592-493A-4C45-96A1-220CF2C9426B}"/>
          </ac:cxnSpMkLst>
        </pc:cxnChg>
        <pc:cxnChg chg="add">
          <ac:chgData name="천 기훈" userId="b232badd85d191fb" providerId="LiveId" clId="{3BB8747B-F724-4F98-82C4-9DB24FA13CA5}" dt="2021-02-19T05:10:49.976" v="1676" actId="11529"/>
          <ac:cxnSpMkLst>
            <pc:docMk/>
            <pc:sldMk cId="3759879480" sldId="274"/>
            <ac:cxnSpMk id="28" creationId="{951C3A71-7134-4979-8809-0507B1D0EA23}"/>
          </ac:cxnSpMkLst>
        </pc:cxnChg>
        <pc:cxnChg chg="add">
          <ac:chgData name="천 기훈" userId="b232badd85d191fb" providerId="LiveId" clId="{3BB8747B-F724-4F98-82C4-9DB24FA13CA5}" dt="2021-02-19T05:46:10.462" v="5990" actId="11529"/>
          <ac:cxnSpMkLst>
            <pc:docMk/>
            <pc:sldMk cId="3759879480" sldId="274"/>
            <ac:cxnSpMk id="35" creationId="{ABB99026-CB1D-4B92-A01F-7235367112B5}"/>
          </ac:cxnSpMkLst>
        </pc:cxnChg>
        <pc:cxnChg chg="add">
          <ac:chgData name="천 기훈" userId="b232badd85d191fb" providerId="LiveId" clId="{3BB8747B-F724-4F98-82C4-9DB24FA13CA5}" dt="2021-02-19T05:46:17.355" v="5991" actId="11529"/>
          <ac:cxnSpMkLst>
            <pc:docMk/>
            <pc:sldMk cId="3759879480" sldId="274"/>
            <ac:cxnSpMk id="38" creationId="{B749B889-355A-45A5-9EB8-9D88B4C3BE21}"/>
          </ac:cxnSpMkLst>
        </pc:cxnChg>
        <pc:cxnChg chg="add mod">
          <ac:chgData name="천 기훈" userId="b232badd85d191fb" providerId="LiveId" clId="{3BB8747B-F724-4F98-82C4-9DB24FA13CA5}" dt="2021-02-19T05:46:34.527" v="5997" actId="1076"/>
          <ac:cxnSpMkLst>
            <pc:docMk/>
            <pc:sldMk cId="3759879480" sldId="274"/>
            <ac:cxnSpMk id="40" creationId="{8772B462-4911-42A4-A610-BEE5598D1D4B}"/>
          </ac:cxnSpMkLst>
        </pc:cxnChg>
      </pc:sldChg>
      <pc:sldChg chg="modSp mod">
        <pc:chgData name="천 기훈" userId="b232badd85d191fb" providerId="LiveId" clId="{3BB8747B-F724-4F98-82C4-9DB24FA13CA5}" dt="2021-02-19T04:53:15.618" v="858" actId="20577"/>
        <pc:sldMkLst>
          <pc:docMk/>
          <pc:sldMk cId="3982823181" sldId="276"/>
        </pc:sldMkLst>
        <pc:graphicFrameChg chg="mod modGraphic">
          <ac:chgData name="천 기훈" userId="b232badd85d191fb" providerId="LiveId" clId="{3BB8747B-F724-4F98-82C4-9DB24FA13CA5}" dt="2021-02-19T04:53:15.618" v="858" actId="20577"/>
          <ac:graphicFrameMkLst>
            <pc:docMk/>
            <pc:sldMk cId="3982823181" sldId="276"/>
            <ac:graphicFrameMk id="3" creationId="{2597D4FB-0C0F-4941-887D-E5E16C17540A}"/>
          </ac:graphicFrameMkLst>
        </pc:graphicFrameChg>
      </pc:sldChg>
      <pc:sldChg chg="addSp delSp modSp add mod">
        <pc:chgData name="천 기훈" userId="b232badd85d191fb" providerId="LiveId" clId="{3BB8747B-F724-4F98-82C4-9DB24FA13CA5}" dt="2021-02-19T05:21:21.905" v="3065" actId="1076"/>
        <pc:sldMkLst>
          <pc:docMk/>
          <pc:sldMk cId="1485128681" sldId="278"/>
        </pc:sldMkLst>
        <pc:spChg chg="mod">
          <ac:chgData name="천 기훈" userId="b232badd85d191fb" providerId="LiveId" clId="{3BB8747B-F724-4F98-82C4-9DB24FA13CA5}" dt="2021-02-19T05:12:32.257" v="2171" actId="20577"/>
          <ac:spMkLst>
            <pc:docMk/>
            <pc:sldMk cId="1485128681" sldId="278"/>
            <ac:spMk id="5" creationId="{181CE6EC-43A5-4409-9C12-1C3782E8CB22}"/>
          </ac:spMkLst>
        </pc:spChg>
        <pc:spChg chg="del">
          <ac:chgData name="천 기훈" userId="b232badd85d191fb" providerId="LiveId" clId="{3BB8747B-F724-4F98-82C4-9DB24FA13CA5}" dt="2021-02-19T05:12:00.201" v="2108" actId="478"/>
          <ac:spMkLst>
            <pc:docMk/>
            <pc:sldMk cId="1485128681" sldId="278"/>
            <ac:spMk id="10" creationId="{8BE0A315-FC55-4934-9750-A688274DBCE5}"/>
          </ac:spMkLst>
        </pc:spChg>
        <pc:spChg chg="del">
          <ac:chgData name="천 기훈" userId="b232badd85d191fb" providerId="LiveId" clId="{3BB8747B-F724-4F98-82C4-9DB24FA13CA5}" dt="2021-02-19T05:12:00.201" v="2108" actId="478"/>
          <ac:spMkLst>
            <pc:docMk/>
            <pc:sldMk cId="1485128681" sldId="278"/>
            <ac:spMk id="11" creationId="{3F24C6D7-C802-4F68-B367-366DD88FB8B8}"/>
          </ac:spMkLst>
        </pc:spChg>
        <pc:spChg chg="del">
          <ac:chgData name="천 기훈" userId="b232badd85d191fb" providerId="LiveId" clId="{3BB8747B-F724-4F98-82C4-9DB24FA13CA5}" dt="2021-02-19T05:12:00.853" v="2109" actId="478"/>
          <ac:spMkLst>
            <pc:docMk/>
            <pc:sldMk cId="1485128681" sldId="278"/>
            <ac:spMk id="12" creationId="{F830DF42-F50B-4D24-8001-2D949C71F2E4}"/>
          </ac:spMkLst>
        </pc:spChg>
        <pc:spChg chg="del">
          <ac:chgData name="천 기훈" userId="b232badd85d191fb" providerId="LiveId" clId="{3BB8747B-F724-4F98-82C4-9DB24FA13CA5}" dt="2021-02-19T05:12:00.201" v="2108" actId="478"/>
          <ac:spMkLst>
            <pc:docMk/>
            <pc:sldMk cId="1485128681" sldId="278"/>
            <ac:spMk id="13" creationId="{43A4D731-9BE7-449B-A5FD-07FB9111F666}"/>
          </ac:spMkLst>
        </pc:spChg>
        <pc:spChg chg="del">
          <ac:chgData name="천 기훈" userId="b232badd85d191fb" providerId="LiveId" clId="{3BB8747B-F724-4F98-82C4-9DB24FA13CA5}" dt="2021-02-19T05:12:00.201" v="2108" actId="478"/>
          <ac:spMkLst>
            <pc:docMk/>
            <pc:sldMk cId="1485128681" sldId="278"/>
            <ac:spMk id="14" creationId="{329BC561-CDAB-4515-AC3E-9FF49119765B}"/>
          </ac:spMkLst>
        </pc:spChg>
        <pc:spChg chg="del">
          <ac:chgData name="천 기훈" userId="b232badd85d191fb" providerId="LiveId" clId="{3BB8747B-F724-4F98-82C4-9DB24FA13CA5}" dt="2021-02-19T05:12:00.201" v="2108" actId="478"/>
          <ac:spMkLst>
            <pc:docMk/>
            <pc:sldMk cId="1485128681" sldId="278"/>
            <ac:spMk id="17" creationId="{2FF4AE42-AF99-48C1-B5D3-B45B4721A720}"/>
          </ac:spMkLst>
        </pc:spChg>
        <pc:spChg chg="add mod">
          <ac:chgData name="천 기훈" userId="b232badd85d191fb" providerId="LiveId" clId="{3BB8747B-F724-4F98-82C4-9DB24FA13CA5}" dt="2021-02-19T05:21:14.720" v="3062" actId="1076"/>
          <ac:spMkLst>
            <pc:docMk/>
            <pc:sldMk cId="1485128681" sldId="278"/>
            <ac:spMk id="22" creationId="{C6125D1C-A4BA-4969-B42F-59AC5E916706}"/>
          </ac:spMkLst>
        </pc:spChg>
        <pc:spChg chg="add mod">
          <ac:chgData name="천 기훈" userId="b232badd85d191fb" providerId="LiveId" clId="{3BB8747B-F724-4F98-82C4-9DB24FA13CA5}" dt="2021-02-19T05:21:16.570" v="3063" actId="1076"/>
          <ac:spMkLst>
            <pc:docMk/>
            <pc:sldMk cId="1485128681" sldId="278"/>
            <ac:spMk id="24" creationId="{8DADCD12-F2B1-4D1F-ACD7-AFCC213D720E}"/>
          </ac:spMkLst>
        </pc:spChg>
        <pc:spChg chg="add mod">
          <ac:chgData name="천 기훈" userId="b232badd85d191fb" providerId="LiveId" clId="{3BB8747B-F724-4F98-82C4-9DB24FA13CA5}" dt="2021-02-19T05:21:21.905" v="3065" actId="1076"/>
          <ac:spMkLst>
            <pc:docMk/>
            <pc:sldMk cId="1485128681" sldId="278"/>
            <ac:spMk id="25" creationId="{C6B52170-61B7-4FA1-95C5-6F11F563AFFE}"/>
          </ac:spMkLst>
        </pc:spChg>
        <pc:spChg chg="add mod">
          <ac:chgData name="천 기훈" userId="b232badd85d191fb" providerId="LiveId" clId="{3BB8747B-F724-4F98-82C4-9DB24FA13CA5}" dt="2021-02-19T05:21:20.183" v="3064" actId="1076"/>
          <ac:spMkLst>
            <pc:docMk/>
            <pc:sldMk cId="1485128681" sldId="278"/>
            <ac:spMk id="26" creationId="{33658A15-3D44-48DD-AC04-ECBEF4E43D50}"/>
          </ac:spMkLst>
        </pc:spChg>
        <pc:spChg chg="del">
          <ac:chgData name="천 기훈" userId="b232badd85d191fb" providerId="LiveId" clId="{3BB8747B-F724-4F98-82C4-9DB24FA13CA5}" dt="2021-02-19T05:12:00.201" v="2108" actId="478"/>
          <ac:spMkLst>
            <pc:docMk/>
            <pc:sldMk cId="1485128681" sldId="278"/>
            <ac:spMk id="29" creationId="{432CE464-3152-4FDC-9C54-38CE409B1755}"/>
          </ac:spMkLst>
        </pc:spChg>
        <pc:graphicFrameChg chg="del">
          <ac:chgData name="천 기훈" userId="b232badd85d191fb" providerId="LiveId" clId="{3BB8747B-F724-4F98-82C4-9DB24FA13CA5}" dt="2021-02-19T05:12:41.678" v="2174" actId="478"/>
          <ac:graphicFrameMkLst>
            <pc:docMk/>
            <pc:sldMk cId="1485128681" sldId="278"/>
            <ac:graphicFrameMk id="7" creationId="{EE672C9C-2796-4CD4-B138-FB14ECB9EFA6}"/>
          </ac:graphicFrameMkLst>
        </pc:graphicFrameChg>
        <pc:graphicFrameChg chg="add mod modGraphic">
          <ac:chgData name="천 기훈" userId="b232badd85d191fb" providerId="LiveId" clId="{3BB8747B-F724-4F98-82C4-9DB24FA13CA5}" dt="2021-02-19T05:15:42.788" v="2693" actId="20577"/>
          <ac:graphicFrameMkLst>
            <pc:docMk/>
            <pc:sldMk cId="1485128681" sldId="278"/>
            <ac:graphicFrameMk id="18" creationId="{51EAFED6-09A8-44B1-9DD2-5A1EA4E8BE4C}"/>
          </ac:graphicFrameMkLst>
        </pc:graphicFrameChg>
        <pc:picChg chg="del">
          <ac:chgData name="천 기훈" userId="b232badd85d191fb" providerId="LiveId" clId="{3BB8747B-F724-4F98-82C4-9DB24FA13CA5}" dt="2021-02-19T05:11:58.178" v="2107" actId="478"/>
          <ac:picMkLst>
            <pc:docMk/>
            <pc:sldMk cId="1485128681" sldId="278"/>
            <ac:picMk id="3" creationId="{A9FF7041-91B8-4E2E-8293-00DD898529F0}"/>
          </ac:picMkLst>
        </pc:picChg>
        <pc:picChg chg="add del mod">
          <ac:chgData name="천 기훈" userId="b232badd85d191fb" providerId="LiveId" clId="{3BB8747B-F724-4F98-82C4-9DB24FA13CA5}" dt="2021-02-19T05:20:55.496" v="3053" actId="478"/>
          <ac:picMkLst>
            <pc:docMk/>
            <pc:sldMk cId="1485128681" sldId="278"/>
            <ac:picMk id="6" creationId="{794BD923-D7B7-4988-A72F-0DB502FB9983}"/>
          </ac:picMkLst>
        </pc:picChg>
        <pc:picChg chg="add del">
          <ac:chgData name="천 기훈" userId="b232badd85d191fb" providerId="LiveId" clId="{3BB8747B-F724-4F98-82C4-9DB24FA13CA5}" dt="2021-02-19T05:13:21.530" v="2185" actId="22"/>
          <ac:picMkLst>
            <pc:docMk/>
            <pc:sldMk cId="1485128681" sldId="278"/>
            <ac:picMk id="15" creationId="{AC69BA9F-C6C3-4BA8-BF27-AF52D46CFB5C}"/>
          </ac:picMkLst>
        </pc:picChg>
        <pc:picChg chg="del">
          <ac:chgData name="천 기훈" userId="b232badd85d191fb" providerId="LiveId" clId="{3BB8747B-F724-4F98-82C4-9DB24FA13CA5}" dt="2021-02-19T05:12:00.201" v="2108" actId="478"/>
          <ac:picMkLst>
            <pc:docMk/>
            <pc:sldMk cId="1485128681" sldId="278"/>
            <ac:picMk id="16" creationId="{B94222B8-6A7D-43D7-A206-793C8A4B84A4}"/>
          </ac:picMkLst>
        </pc:picChg>
        <pc:picChg chg="add mod ord">
          <ac:chgData name="천 기훈" userId="b232badd85d191fb" providerId="LiveId" clId="{3BB8747B-F724-4F98-82C4-9DB24FA13CA5}" dt="2021-02-19T05:21:09.395" v="3060" actId="1076"/>
          <ac:picMkLst>
            <pc:docMk/>
            <pc:sldMk cId="1485128681" sldId="278"/>
            <ac:picMk id="20" creationId="{65E3B488-F76D-411F-846F-331A33C54457}"/>
          </ac:picMkLst>
        </pc:picChg>
        <pc:cxnChg chg="del">
          <ac:chgData name="천 기훈" userId="b232badd85d191fb" providerId="LiveId" clId="{3BB8747B-F724-4F98-82C4-9DB24FA13CA5}" dt="2021-02-19T05:12:00.201" v="2108" actId="478"/>
          <ac:cxnSpMkLst>
            <pc:docMk/>
            <pc:sldMk cId="1485128681" sldId="278"/>
            <ac:cxnSpMk id="23" creationId="{F1F7A478-917F-4F94-9BE7-CBB3FD2A0376}"/>
          </ac:cxnSpMkLst>
        </pc:cxnChg>
        <pc:cxnChg chg="del">
          <ac:chgData name="천 기훈" userId="b232badd85d191fb" providerId="LiveId" clId="{3BB8747B-F724-4F98-82C4-9DB24FA13CA5}" dt="2021-02-19T05:12:00.201" v="2108" actId="478"/>
          <ac:cxnSpMkLst>
            <pc:docMk/>
            <pc:sldMk cId="1485128681" sldId="278"/>
            <ac:cxnSpMk id="28" creationId="{951C3A71-7134-4979-8809-0507B1D0EA23}"/>
          </ac:cxnSpMkLst>
        </pc:cxnChg>
      </pc:sldChg>
      <pc:sldChg chg="addSp delSp modSp add mod">
        <pc:chgData name="천 기훈" userId="b232badd85d191fb" providerId="LiveId" clId="{3BB8747B-F724-4F98-82C4-9DB24FA13CA5}" dt="2021-02-19T05:51:18.287" v="6673" actId="1076"/>
        <pc:sldMkLst>
          <pc:docMk/>
          <pc:sldMk cId="1008519827" sldId="279"/>
        </pc:sldMkLst>
        <pc:spChg chg="mod">
          <ac:chgData name="천 기훈" userId="b232badd85d191fb" providerId="LiveId" clId="{3BB8747B-F724-4F98-82C4-9DB24FA13CA5}" dt="2021-02-19T05:16:49.193" v="2781" actId="20577"/>
          <ac:spMkLst>
            <pc:docMk/>
            <pc:sldMk cId="1008519827" sldId="279"/>
            <ac:spMk id="4" creationId="{32E285E0-25D1-4806-B9DF-3590BD92D435}"/>
          </ac:spMkLst>
        </pc:spChg>
        <pc:spChg chg="mod">
          <ac:chgData name="천 기훈" userId="b232badd85d191fb" providerId="LiveId" clId="{3BB8747B-F724-4F98-82C4-9DB24FA13CA5}" dt="2021-02-19T05:16:55.532" v="2831" actId="20577"/>
          <ac:spMkLst>
            <pc:docMk/>
            <pc:sldMk cId="1008519827" sldId="279"/>
            <ac:spMk id="5" creationId="{181CE6EC-43A5-4409-9C12-1C3782E8CB22}"/>
          </ac:spMkLst>
        </pc:spChg>
        <pc:spChg chg="add mod">
          <ac:chgData name="천 기훈" userId="b232badd85d191fb" providerId="LiveId" clId="{3BB8747B-F724-4F98-82C4-9DB24FA13CA5}" dt="2021-02-19T05:17:40.837" v="2862" actId="1076"/>
          <ac:spMkLst>
            <pc:docMk/>
            <pc:sldMk cId="1008519827" sldId="279"/>
            <ac:spMk id="13" creationId="{C2AADB51-371E-4560-A0EC-A05CF4DDA932}"/>
          </ac:spMkLst>
        </pc:spChg>
        <pc:spChg chg="add mod">
          <ac:chgData name="천 기훈" userId="b232badd85d191fb" providerId="LiveId" clId="{3BB8747B-F724-4F98-82C4-9DB24FA13CA5}" dt="2021-02-19T05:17:59.105" v="2867" actId="20577"/>
          <ac:spMkLst>
            <pc:docMk/>
            <pc:sldMk cId="1008519827" sldId="279"/>
            <ac:spMk id="14" creationId="{EA26C46D-2DD1-4BE5-A537-6144C922B3EA}"/>
          </ac:spMkLst>
        </pc:spChg>
        <pc:spChg chg="del">
          <ac:chgData name="천 기훈" userId="b232badd85d191fb" providerId="LiveId" clId="{3BB8747B-F724-4F98-82C4-9DB24FA13CA5}" dt="2021-02-19T05:15:50.832" v="2697" actId="478"/>
          <ac:spMkLst>
            <pc:docMk/>
            <pc:sldMk cId="1008519827" sldId="279"/>
            <ac:spMk id="22" creationId="{C6125D1C-A4BA-4969-B42F-59AC5E916706}"/>
          </ac:spMkLst>
        </pc:spChg>
        <pc:spChg chg="del">
          <ac:chgData name="천 기훈" userId="b232badd85d191fb" providerId="LiveId" clId="{3BB8747B-F724-4F98-82C4-9DB24FA13CA5}" dt="2021-02-19T05:15:50.832" v="2697" actId="478"/>
          <ac:spMkLst>
            <pc:docMk/>
            <pc:sldMk cId="1008519827" sldId="279"/>
            <ac:spMk id="24" creationId="{8DADCD12-F2B1-4D1F-ACD7-AFCC213D720E}"/>
          </ac:spMkLst>
        </pc:spChg>
        <pc:spChg chg="del">
          <ac:chgData name="천 기훈" userId="b232badd85d191fb" providerId="LiveId" clId="{3BB8747B-F724-4F98-82C4-9DB24FA13CA5}" dt="2021-02-19T05:15:50.832" v="2697" actId="478"/>
          <ac:spMkLst>
            <pc:docMk/>
            <pc:sldMk cId="1008519827" sldId="279"/>
            <ac:spMk id="25" creationId="{C6B52170-61B7-4FA1-95C5-6F11F563AFFE}"/>
          </ac:spMkLst>
        </pc:spChg>
        <pc:spChg chg="del">
          <ac:chgData name="천 기훈" userId="b232badd85d191fb" providerId="LiveId" clId="{3BB8747B-F724-4F98-82C4-9DB24FA13CA5}" dt="2021-02-19T05:15:50.832" v="2697" actId="478"/>
          <ac:spMkLst>
            <pc:docMk/>
            <pc:sldMk cId="1008519827" sldId="279"/>
            <ac:spMk id="26" creationId="{33658A15-3D44-48DD-AC04-ECBEF4E43D50}"/>
          </ac:spMkLst>
        </pc:spChg>
        <pc:graphicFrameChg chg="mod modGraphic">
          <ac:chgData name="천 기훈" userId="b232badd85d191fb" providerId="LiveId" clId="{3BB8747B-F724-4F98-82C4-9DB24FA13CA5}" dt="2021-02-19T05:24:55.369" v="3483" actId="20577"/>
          <ac:graphicFrameMkLst>
            <pc:docMk/>
            <pc:sldMk cId="1008519827" sldId="279"/>
            <ac:graphicFrameMk id="18" creationId="{51EAFED6-09A8-44B1-9DD2-5A1EA4E8BE4C}"/>
          </ac:graphicFrameMkLst>
        </pc:graphicFrameChg>
        <pc:picChg chg="add mod">
          <ac:chgData name="천 기훈" userId="b232badd85d191fb" providerId="LiveId" clId="{3BB8747B-F724-4F98-82C4-9DB24FA13CA5}" dt="2021-02-19T05:51:18.287" v="6673" actId="1076"/>
          <ac:picMkLst>
            <pc:docMk/>
            <pc:sldMk cId="1008519827" sldId="279"/>
            <ac:picMk id="3" creationId="{A04C325A-267E-47DA-83B8-0FAD46F211C4}"/>
          </ac:picMkLst>
        </pc:picChg>
        <pc:picChg chg="del">
          <ac:chgData name="천 기훈" userId="b232badd85d191fb" providerId="LiveId" clId="{3BB8747B-F724-4F98-82C4-9DB24FA13CA5}" dt="2021-02-19T05:15:49.177" v="2696" actId="478"/>
          <ac:picMkLst>
            <pc:docMk/>
            <pc:sldMk cId="1008519827" sldId="279"/>
            <ac:picMk id="6" creationId="{794BD923-D7B7-4988-A72F-0DB502FB9983}"/>
          </ac:picMkLst>
        </pc:picChg>
      </pc:sldChg>
      <pc:sldChg chg="addSp delSp modSp add mod">
        <pc:chgData name="천 기훈" userId="b232badd85d191fb" providerId="LiveId" clId="{3BB8747B-F724-4F98-82C4-9DB24FA13CA5}" dt="2021-02-19T05:54:37.203" v="6687" actId="20577"/>
        <pc:sldMkLst>
          <pc:docMk/>
          <pc:sldMk cId="82589008" sldId="280"/>
        </pc:sldMkLst>
        <pc:spChg chg="mod">
          <ac:chgData name="천 기훈" userId="b232badd85d191fb" providerId="LiveId" clId="{3BB8747B-F724-4F98-82C4-9DB24FA13CA5}" dt="2021-02-19T05:20:06.200" v="3027" actId="20577"/>
          <ac:spMkLst>
            <pc:docMk/>
            <pc:sldMk cId="82589008" sldId="280"/>
            <ac:spMk id="4" creationId="{32E285E0-25D1-4806-B9DF-3590BD92D435}"/>
          </ac:spMkLst>
        </pc:spChg>
        <pc:spChg chg="mod">
          <ac:chgData name="천 기훈" userId="b232badd85d191fb" providerId="LiveId" clId="{3BB8747B-F724-4F98-82C4-9DB24FA13CA5}" dt="2021-02-19T05:20:09.544" v="3049"/>
          <ac:spMkLst>
            <pc:docMk/>
            <pc:sldMk cId="82589008" sldId="280"/>
            <ac:spMk id="5" creationId="{181CE6EC-43A5-4409-9C12-1C3782E8CB22}"/>
          </ac:spMkLst>
        </pc:spChg>
        <pc:spChg chg="add mod">
          <ac:chgData name="천 기훈" userId="b232badd85d191fb" providerId="LiveId" clId="{3BB8747B-F724-4F98-82C4-9DB24FA13CA5}" dt="2021-02-19T05:23:13.542" v="3090" actId="1076"/>
          <ac:spMkLst>
            <pc:docMk/>
            <pc:sldMk cId="82589008" sldId="280"/>
            <ac:spMk id="15" creationId="{8101E231-E495-4EA3-8A53-24187AA259DC}"/>
          </ac:spMkLst>
        </pc:spChg>
        <pc:spChg chg="add mod">
          <ac:chgData name="천 기훈" userId="b232badd85d191fb" providerId="LiveId" clId="{3BB8747B-F724-4F98-82C4-9DB24FA13CA5}" dt="2021-02-19T05:23:55.592" v="3097" actId="20577"/>
          <ac:spMkLst>
            <pc:docMk/>
            <pc:sldMk cId="82589008" sldId="280"/>
            <ac:spMk id="16" creationId="{E95E2371-8EE6-47D4-B1D3-A76C7315C822}"/>
          </ac:spMkLst>
        </pc:spChg>
        <pc:spChg chg="add mod">
          <ac:chgData name="천 기훈" userId="b232badd85d191fb" providerId="LiveId" clId="{3BB8747B-F724-4F98-82C4-9DB24FA13CA5}" dt="2021-02-19T05:23:56.608" v="3098" actId="20577"/>
          <ac:spMkLst>
            <pc:docMk/>
            <pc:sldMk cId="82589008" sldId="280"/>
            <ac:spMk id="17" creationId="{7A3DCD4E-3771-46E2-9DD4-7B50DE4F036F}"/>
          </ac:spMkLst>
        </pc:spChg>
        <pc:spChg chg="del">
          <ac:chgData name="천 기훈" userId="b232badd85d191fb" providerId="LiveId" clId="{3BB8747B-F724-4F98-82C4-9DB24FA13CA5}" dt="2021-02-19T05:15:52.985" v="2698" actId="478"/>
          <ac:spMkLst>
            <pc:docMk/>
            <pc:sldMk cId="82589008" sldId="280"/>
            <ac:spMk id="22" creationId="{C6125D1C-A4BA-4969-B42F-59AC5E916706}"/>
          </ac:spMkLst>
        </pc:spChg>
        <pc:spChg chg="del">
          <ac:chgData name="천 기훈" userId="b232badd85d191fb" providerId="LiveId" clId="{3BB8747B-F724-4F98-82C4-9DB24FA13CA5}" dt="2021-02-19T05:15:52.985" v="2698" actId="478"/>
          <ac:spMkLst>
            <pc:docMk/>
            <pc:sldMk cId="82589008" sldId="280"/>
            <ac:spMk id="24" creationId="{8DADCD12-F2B1-4D1F-ACD7-AFCC213D720E}"/>
          </ac:spMkLst>
        </pc:spChg>
        <pc:spChg chg="del">
          <ac:chgData name="천 기훈" userId="b232badd85d191fb" providerId="LiveId" clId="{3BB8747B-F724-4F98-82C4-9DB24FA13CA5}" dt="2021-02-19T05:15:52.985" v="2698" actId="478"/>
          <ac:spMkLst>
            <pc:docMk/>
            <pc:sldMk cId="82589008" sldId="280"/>
            <ac:spMk id="25" creationId="{C6B52170-61B7-4FA1-95C5-6F11F563AFFE}"/>
          </ac:spMkLst>
        </pc:spChg>
        <pc:spChg chg="del">
          <ac:chgData name="천 기훈" userId="b232badd85d191fb" providerId="LiveId" clId="{3BB8747B-F724-4F98-82C4-9DB24FA13CA5}" dt="2021-02-19T05:15:52.985" v="2698" actId="478"/>
          <ac:spMkLst>
            <pc:docMk/>
            <pc:sldMk cId="82589008" sldId="280"/>
            <ac:spMk id="26" creationId="{33658A15-3D44-48DD-AC04-ECBEF4E43D50}"/>
          </ac:spMkLst>
        </pc:spChg>
        <pc:graphicFrameChg chg="mod modGraphic">
          <ac:chgData name="천 기훈" userId="b232badd85d191fb" providerId="LiveId" clId="{3BB8747B-F724-4F98-82C4-9DB24FA13CA5}" dt="2021-02-19T05:54:37.203" v="6687" actId="20577"/>
          <ac:graphicFrameMkLst>
            <pc:docMk/>
            <pc:sldMk cId="82589008" sldId="280"/>
            <ac:graphicFrameMk id="18" creationId="{51EAFED6-09A8-44B1-9DD2-5A1EA4E8BE4C}"/>
          </ac:graphicFrameMkLst>
        </pc:graphicFrameChg>
        <pc:picChg chg="add del mod">
          <ac:chgData name="천 기훈" userId="b232badd85d191fb" providerId="LiveId" clId="{3BB8747B-F724-4F98-82C4-9DB24FA13CA5}" dt="2021-02-19T05:22:29.943" v="3075" actId="478"/>
          <ac:picMkLst>
            <pc:docMk/>
            <pc:sldMk cId="82589008" sldId="280"/>
            <ac:picMk id="3" creationId="{0F7D7C7A-0B58-4265-98A3-EEC9394678FE}"/>
          </ac:picMkLst>
        </pc:picChg>
        <pc:picChg chg="del">
          <ac:chgData name="천 기훈" userId="b232badd85d191fb" providerId="LiveId" clId="{3BB8747B-F724-4F98-82C4-9DB24FA13CA5}" dt="2021-02-19T05:15:53.442" v="2699" actId="478"/>
          <ac:picMkLst>
            <pc:docMk/>
            <pc:sldMk cId="82589008" sldId="280"/>
            <ac:picMk id="6" creationId="{794BD923-D7B7-4988-A72F-0DB502FB9983}"/>
          </ac:picMkLst>
        </pc:picChg>
        <pc:picChg chg="add mod">
          <ac:chgData name="천 기훈" userId="b232badd85d191fb" providerId="LiveId" clId="{3BB8747B-F724-4F98-82C4-9DB24FA13CA5}" dt="2021-02-19T05:22:43.854" v="3082" actId="1076"/>
          <ac:picMkLst>
            <pc:docMk/>
            <pc:sldMk cId="82589008" sldId="280"/>
            <ac:picMk id="9" creationId="{9DE97AF1-1817-4555-AEC4-65E9B635B44F}"/>
          </ac:picMkLst>
        </pc:picChg>
        <pc:cxnChg chg="add del">
          <ac:chgData name="천 기훈" userId="b232badd85d191fb" providerId="LiveId" clId="{3BB8747B-F724-4F98-82C4-9DB24FA13CA5}" dt="2021-02-19T05:23:10.800" v="3088" actId="11529"/>
          <ac:cxnSpMkLst>
            <pc:docMk/>
            <pc:sldMk cId="82589008" sldId="280"/>
            <ac:cxnSpMk id="11" creationId="{309C7BF6-933D-4826-BB7C-14A121D81BDC}"/>
          </ac:cxnSpMkLst>
        </pc:cxnChg>
        <pc:cxnChg chg="add">
          <ac:chgData name="천 기훈" userId="b232badd85d191fb" providerId="LiveId" clId="{3BB8747B-F724-4F98-82C4-9DB24FA13CA5}" dt="2021-02-19T05:23:21.495" v="3093" actId="11529"/>
          <ac:cxnSpMkLst>
            <pc:docMk/>
            <pc:sldMk cId="82589008" sldId="280"/>
            <ac:cxnSpMk id="13" creationId="{DD6205D6-13FA-451B-BF21-E5CEC0AC2100}"/>
          </ac:cxnSpMkLst>
        </pc:cxnChg>
        <pc:cxnChg chg="add">
          <ac:chgData name="천 기훈" userId="b232badd85d191fb" providerId="LiveId" clId="{3BB8747B-F724-4F98-82C4-9DB24FA13CA5}" dt="2021-02-19T05:23:26.211" v="3094" actId="11529"/>
          <ac:cxnSpMkLst>
            <pc:docMk/>
            <pc:sldMk cId="82589008" sldId="280"/>
            <ac:cxnSpMk id="19" creationId="{AF866551-6BD8-4E63-85E0-5D161ED919DC}"/>
          </ac:cxnSpMkLst>
        </pc:cxnChg>
        <pc:cxnChg chg="add mod">
          <ac:chgData name="천 기훈" userId="b232badd85d191fb" providerId="LiveId" clId="{3BB8747B-F724-4F98-82C4-9DB24FA13CA5}" dt="2021-02-19T05:23:36.995" v="3096" actId="1076"/>
          <ac:cxnSpMkLst>
            <pc:docMk/>
            <pc:sldMk cId="82589008" sldId="280"/>
            <ac:cxnSpMk id="27" creationId="{8F32C287-ECF4-4C7B-BA5C-8B043B1FD072}"/>
          </ac:cxnSpMkLst>
        </pc:cxnChg>
      </pc:sldChg>
      <pc:sldChg chg="addSp delSp modSp add mod">
        <pc:chgData name="천 기훈" userId="b232badd85d191fb" providerId="LiveId" clId="{3BB8747B-F724-4F98-82C4-9DB24FA13CA5}" dt="2021-02-19T05:30:15.712" v="5219" actId="20577"/>
        <pc:sldMkLst>
          <pc:docMk/>
          <pc:sldMk cId="2209294115" sldId="281"/>
        </pc:sldMkLst>
        <pc:spChg chg="mod">
          <ac:chgData name="천 기훈" userId="b232badd85d191fb" providerId="LiveId" clId="{3BB8747B-F724-4F98-82C4-9DB24FA13CA5}" dt="2021-02-19T05:28:15.855" v="4380" actId="20577"/>
          <ac:spMkLst>
            <pc:docMk/>
            <pc:sldMk cId="2209294115" sldId="281"/>
            <ac:spMk id="4" creationId="{32E285E0-25D1-4806-B9DF-3590BD92D435}"/>
          </ac:spMkLst>
        </pc:spChg>
        <pc:spChg chg="mod">
          <ac:chgData name="천 기훈" userId="b232badd85d191fb" providerId="LiveId" clId="{3BB8747B-F724-4F98-82C4-9DB24FA13CA5}" dt="2021-02-19T05:28:26.711" v="4461" actId="20577"/>
          <ac:spMkLst>
            <pc:docMk/>
            <pc:sldMk cId="2209294115" sldId="281"/>
            <ac:spMk id="5" creationId="{181CE6EC-43A5-4409-9C12-1C3782E8CB22}"/>
          </ac:spMkLst>
        </pc:spChg>
        <pc:spChg chg="mod">
          <ac:chgData name="천 기훈" userId="b232badd85d191fb" providerId="LiveId" clId="{3BB8747B-F724-4F98-82C4-9DB24FA13CA5}" dt="2021-02-19T05:27:40.839" v="4324" actId="1076"/>
          <ac:spMkLst>
            <pc:docMk/>
            <pc:sldMk cId="2209294115" sldId="281"/>
            <ac:spMk id="15" creationId="{8101E231-E495-4EA3-8A53-24187AA259DC}"/>
          </ac:spMkLst>
        </pc:spChg>
        <pc:spChg chg="mod">
          <ac:chgData name="천 기훈" userId="b232badd85d191fb" providerId="LiveId" clId="{3BB8747B-F724-4F98-82C4-9DB24FA13CA5}" dt="2021-02-19T05:27:51.762" v="4329" actId="1076"/>
          <ac:spMkLst>
            <pc:docMk/>
            <pc:sldMk cId="2209294115" sldId="281"/>
            <ac:spMk id="16" creationId="{E95E2371-8EE6-47D4-B1D3-A76C7315C822}"/>
          </ac:spMkLst>
        </pc:spChg>
        <pc:spChg chg="mod">
          <ac:chgData name="천 기훈" userId="b232badd85d191fb" providerId="LiveId" clId="{3BB8747B-F724-4F98-82C4-9DB24FA13CA5}" dt="2021-02-19T05:28:05.022" v="4334" actId="1076"/>
          <ac:spMkLst>
            <pc:docMk/>
            <pc:sldMk cId="2209294115" sldId="281"/>
            <ac:spMk id="17" creationId="{7A3DCD4E-3771-46E2-9DD4-7B50DE4F036F}"/>
          </ac:spMkLst>
        </pc:spChg>
        <pc:spChg chg="add mod">
          <ac:chgData name="천 기훈" userId="b232badd85d191fb" providerId="LiveId" clId="{3BB8747B-F724-4F98-82C4-9DB24FA13CA5}" dt="2021-02-19T05:29:58.585" v="5049" actId="1076"/>
          <ac:spMkLst>
            <pc:docMk/>
            <pc:sldMk cId="2209294115" sldId="281"/>
            <ac:spMk id="21" creationId="{01BC5915-32AE-4ED5-B585-1FCFE459ED1E}"/>
          </ac:spMkLst>
        </pc:spChg>
        <pc:graphicFrameChg chg="mod modGraphic">
          <ac:chgData name="천 기훈" userId="b232badd85d191fb" providerId="LiveId" clId="{3BB8747B-F724-4F98-82C4-9DB24FA13CA5}" dt="2021-02-19T05:30:15.712" v="5219" actId="20577"/>
          <ac:graphicFrameMkLst>
            <pc:docMk/>
            <pc:sldMk cId="2209294115" sldId="281"/>
            <ac:graphicFrameMk id="18" creationId="{51EAFED6-09A8-44B1-9DD2-5A1EA4E8BE4C}"/>
          </ac:graphicFrameMkLst>
        </pc:graphicFrameChg>
        <pc:picChg chg="add mod ord">
          <ac:chgData name="천 기훈" userId="b232badd85d191fb" providerId="LiveId" clId="{3BB8747B-F724-4F98-82C4-9DB24FA13CA5}" dt="2021-02-19T05:27:35.272" v="4323" actId="1076"/>
          <ac:picMkLst>
            <pc:docMk/>
            <pc:sldMk cId="2209294115" sldId="281"/>
            <ac:picMk id="3" creationId="{238B28F3-A09C-40D9-B2B2-A0ABE5A40875}"/>
          </ac:picMkLst>
        </pc:picChg>
        <pc:picChg chg="del">
          <ac:chgData name="천 기훈" userId="b232badd85d191fb" providerId="LiveId" clId="{3BB8747B-F724-4F98-82C4-9DB24FA13CA5}" dt="2021-02-19T05:27:23.183" v="4315" actId="478"/>
          <ac:picMkLst>
            <pc:docMk/>
            <pc:sldMk cId="2209294115" sldId="281"/>
            <ac:picMk id="9" creationId="{9DE97AF1-1817-4555-AEC4-65E9B635B44F}"/>
          </ac:picMkLst>
        </pc:picChg>
        <pc:cxnChg chg="del">
          <ac:chgData name="천 기훈" userId="b232badd85d191fb" providerId="LiveId" clId="{3BB8747B-F724-4F98-82C4-9DB24FA13CA5}" dt="2021-02-19T05:27:42.111" v="4325" actId="478"/>
          <ac:cxnSpMkLst>
            <pc:docMk/>
            <pc:sldMk cId="2209294115" sldId="281"/>
            <ac:cxnSpMk id="13" creationId="{DD6205D6-13FA-451B-BF21-E5CEC0AC2100}"/>
          </ac:cxnSpMkLst>
        </pc:cxnChg>
        <pc:cxnChg chg="mod">
          <ac:chgData name="천 기훈" userId="b232badd85d191fb" providerId="LiveId" clId="{3BB8747B-F724-4F98-82C4-9DB24FA13CA5}" dt="2021-02-19T05:27:49.023" v="4328" actId="1076"/>
          <ac:cxnSpMkLst>
            <pc:docMk/>
            <pc:sldMk cId="2209294115" sldId="281"/>
            <ac:cxnSpMk id="19" creationId="{AF866551-6BD8-4E63-85E0-5D161ED919DC}"/>
          </ac:cxnSpMkLst>
        </pc:cxnChg>
        <pc:cxnChg chg="add mod">
          <ac:chgData name="천 기훈" userId="b232badd85d191fb" providerId="LiveId" clId="{3BB8747B-F724-4F98-82C4-9DB24FA13CA5}" dt="2021-02-19T05:27:45.685" v="4327" actId="1076"/>
          <ac:cxnSpMkLst>
            <pc:docMk/>
            <pc:sldMk cId="2209294115" sldId="281"/>
            <ac:cxnSpMk id="20" creationId="{C0B1FB77-35D3-41EB-A4A2-2D2CC3E6D125}"/>
          </ac:cxnSpMkLst>
        </pc:cxnChg>
        <pc:cxnChg chg="add mod">
          <ac:chgData name="천 기훈" userId="b232badd85d191fb" providerId="LiveId" clId="{3BB8747B-F724-4F98-82C4-9DB24FA13CA5}" dt="2021-02-19T05:30:01.841" v="5051" actId="1076"/>
          <ac:cxnSpMkLst>
            <pc:docMk/>
            <pc:sldMk cId="2209294115" sldId="281"/>
            <ac:cxnSpMk id="22" creationId="{6B7F23FF-A56D-4258-BD38-4E382CD9A932}"/>
          </ac:cxnSpMkLst>
        </pc:cxnChg>
        <pc:cxnChg chg="mod">
          <ac:chgData name="천 기훈" userId="b232badd85d191fb" providerId="LiveId" clId="{3BB8747B-F724-4F98-82C4-9DB24FA13CA5}" dt="2021-02-19T05:28:03.732" v="4333" actId="1076"/>
          <ac:cxnSpMkLst>
            <pc:docMk/>
            <pc:sldMk cId="2209294115" sldId="281"/>
            <ac:cxnSpMk id="27" creationId="{8F32C287-ECF4-4C7B-BA5C-8B043B1FD072}"/>
          </ac:cxnSpMkLst>
        </pc:cxnChg>
      </pc:sldChg>
      <pc:sldChg chg="modSp add mod ord">
        <pc:chgData name="천 기훈" userId="b232badd85d191fb" providerId="LiveId" clId="{3BB8747B-F724-4F98-82C4-9DB24FA13CA5}" dt="2021-02-19T05:43:28.859" v="5755" actId="20577"/>
        <pc:sldMkLst>
          <pc:docMk/>
          <pc:sldMk cId="3311410919" sldId="282"/>
        </pc:sldMkLst>
        <pc:spChg chg="mod">
          <ac:chgData name="천 기훈" userId="b232badd85d191fb" providerId="LiveId" clId="{3BB8747B-F724-4F98-82C4-9DB24FA13CA5}" dt="2021-02-19T05:43:28.859" v="5755" actId="20577"/>
          <ac:spMkLst>
            <pc:docMk/>
            <pc:sldMk cId="3311410919" sldId="282"/>
            <ac:spMk id="3" creationId="{683ED0D4-343F-4AC4-936C-4771ADDE3DEC}"/>
          </ac:spMkLst>
        </pc:spChg>
        <pc:spChg chg="mod">
          <ac:chgData name="천 기훈" userId="b232badd85d191fb" providerId="LiveId" clId="{3BB8747B-F724-4F98-82C4-9DB24FA13CA5}" dt="2021-02-19T05:43:27.493" v="5754" actId="20577"/>
          <ac:spMkLst>
            <pc:docMk/>
            <pc:sldMk cId="3311410919" sldId="282"/>
            <ac:spMk id="4" creationId="{566248F4-75FF-4781-B7FF-A6FE901E2D68}"/>
          </ac:spMkLst>
        </pc:spChg>
      </pc:sldChg>
      <pc:sldChg chg="modSp add mod ord">
        <pc:chgData name="천 기훈" userId="b232badd85d191fb" providerId="LiveId" clId="{3BB8747B-F724-4F98-82C4-9DB24FA13CA5}" dt="2021-02-19T05:43:53.571" v="5810" actId="20577"/>
        <pc:sldMkLst>
          <pc:docMk/>
          <pc:sldMk cId="1927350124" sldId="283"/>
        </pc:sldMkLst>
        <pc:spChg chg="mod">
          <ac:chgData name="천 기훈" userId="b232badd85d191fb" providerId="LiveId" clId="{3BB8747B-F724-4F98-82C4-9DB24FA13CA5}" dt="2021-02-19T05:43:49.276" v="5798"/>
          <ac:spMkLst>
            <pc:docMk/>
            <pc:sldMk cId="1927350124" sldId="283"/>
            <ac:spMk id="3" creationId="{683ED0D4-343F-4AC4-936C-4771ADDE3DEC}"/>
          </ac:spMkLst>
        </pc:spChg>
        <pc:spChg chg="mod">
          <ac:chgData name="천 기훈" userId="b232badd85d191fb" providerId="LiveId" clId="{3BB8747B-F724-4F98-82C4-9DB24FA13CA5}" dt="2021-02-19T05:43:53.571" v="5810" actId="20577"/>
          <ac:spMkLst>
            <pc:docMk/>
            <pc:sldMk cId="1927350124" sldId="283"/>
            <ac:spMk id="4" creationId="{566248F4-75FF-4781-B7FF-A6FE901E2D68}"/>
          </ac:spMkLst>
        </pc:spChg>
      </pc:sldChg>
      <pc:sldChg chg="modSp add mod ord">
        <pc:chgData name="천 기훈" userId="b232badd85d191fb" providerId="LiveId" clId="{3BB8747B-F724-4F98-82C4-9DB24FA13CA5}" dt="2021-02-19T05:54:54.778" v="6734" actId="20577"/>
        <pc:sldMkLst>
          <pc:docMk/>
          <pc:sldMk cId="18418134" sldId="284"/>
        </pc:sldMkLst>
        <pc:spChg chg="mod">
          <ac:chgData name="천 기훈" userId="b232badd85d191fb" providerId="LiveId" clId="{3BB8747B-F724-4F98-82C4-9DB24FA13CA5}" dt="2021-02-19T05:54:54.778" v="6734" actId="20577"/>
          <ac:spMkLst>
            <pc:docMk/>
            <pc:sldMk cId="18418134" sldId="284"/>
            <ac:spMk id="3" creationId="{683ED0D4-343F-4AC4-936C-4771ADDE3DEC}"/>
          </ac:spMkLst>
        </pc:spChg>
        <pc:spChg chg="mod">
          <ac:chgData name="천 기훈" userId="b232badd85d191fb" providerId="LiveId" clId="{3BB8747B-F724-4F98-82C4-9DB24FA13CA5}" dt="2021-02-19T05:44:22.277" v="5958" actId="20577"/>
          <ac:spMkLst>
            <pc:docMk/>
            <pc:sldMk cId="18418134" sldId="284"/>
            <ac:spMk id="4" creationId="{566248F4-75FF-4781-B7FF-A6FE901E2D68}"/>
          </ac:spMkLst>
        </pc:spChg>
      </pc:sldChg>
      <pc:sldChg chg="add del">
        <pc:chgData name="천 기훈" userId="b232badd85d191fb" providerId="LiveId" clId="{3BB8747B-F724-4F98-82C4-9DB24FA13CA5}" dt="2021-02-19T05:45:44.238" v="5978"/>
        <pc:sldMkLst>
          <pc:docMk/>
          <pc:sldMk cId="2284294359" sldId="285"/>
        </pc:sldMkLst>
      </pc:sldChg>
      <pc:sldChg chg="add">
        <pc:chgData name="천 기훈" userId="b232badd85d191fb" providerId="LiveId" clId="{3BB8747B-F724-4F98-82C4-9DB24FA13CA5}" dt="2021-02-19T05:54:44.665" v="6688"/>
        <pc:sldMkLst>
          <pc:docMk/>
          <pc:sldMk cId="2670400356" sldId="2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2021-03-11</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Eight-Corner/Camp_Corner" TargetMode="External"/><Relationship Id="rId2" Type="http://schemas.openxmlformats.org/officeDocument/2006/relationships/hyperlink" Target="http://corner-camp.kro.k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a:t>캠핑 정보 홈페이지</a:t>
            </a:r>
            <a:endParaRPr lang="ko-KR" altLang="en-US" b="1" dirty="0"/>
          </a:p>
        </p:txBody>
      </p:sp>
      <p:sp>
        <p:nvSpPr>
          <p:cNvPr id="3" name="텍스트 개체 틀 2"/>
          <p:cNvSpPr>
            <a:spLocks noGrp="1"/>
          </p:cNvSpPr>
          <p:nvPr>
            <p:ph type="body" sz="quarter" idx="10"/>
          </p:nvPr>
        </p:nvSpPr>
        <p:spPr/>
        <p:txBody>
          <a:bodyPr/>
          <a:lstStyle/>
          <a:p>
            <a:r>
              <a:rPr lang="en-US" altLang="ko-KR">
                <a:solidFill>
                  <a:schemeClr val="tx1"/>
                </a:solidFill>
              </a:rPr>
              <a:t>0.01f</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a:solidFill>
                  <a:schemeClr val="tx1"/>
                </a:solidFill>
              </a:rPr>
              <a:t>2020.02.18</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a:solidFill>
                  <a:schemeClr val="tx1"/>
                </a:solidFill>
              </a:rPr>
              <a:t>천기훈</a:t>
            </a:r>
            <a:endParaRPr lang="ko-KR" altLang="en-US" dirty="0">
              <a:solidFill>
                <a:schemeClr val="tx1"/>
              </a:solidFill>
            </a:endParaRPr>
          </a:p>
        </p:txBody>
      </p:sp>
      <p:pic>
        <p:nvPicPr>
          <p:cNvPr id="7" name="그림 6" descr="하늘, 실외, 텐트, 옥외설치물이(가) 표시된 사진&#10;&#10;자동 생성된 설명">
            <a:extLst>
              <a:ext uri="{FF2B5EF4-FFF2-40B4-BE49-F238E27FC236}">
                <a16:creationId xmlns:a16="http://schemas.microsoft.com/office/drawing/2014/main" id="{15503A7C-5F42-4C4B-BDD1-A0B1152BB6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7608" y="1196752"/>
            <a:ext cx="7505940" cy="4300278"/>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65E3B488-F76D-411F-846F-331A33C54457}"/>
              </a:ext>
            </a:extLst>
          </p:cNvPr>
          <p:cNvPicPr>
            <a:picLocks noChangeAspect="1"/>
          </p:cNvPicPr>
          <p:nvPr/>
        </p:nvPicPr>
        <p:blipFill>
          <a:blip r:embed="rId2"/>
          <a:stretch>
            <a:fillRect/>
          </a:stretch>
        </p:blipFill>
        <p:spPr>
          <a:xfrm>
            <a:off x="10961" y="479448"/>
            <a:ext cx="8558107" cy="547349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2</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52629386"/>
              </p:ext>
            </p:extLst>
          </p:nvPr>
        </p:nvGraphicFramePr>
        <p:xfrm>
          <a:off x="8688288" y="476672"/>
          <a:ext cx="3384376" cy="230240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 하단부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각 디바이스에서도 보기 편한 인터페이스를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 관련 정보들을 제공합니다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캠핑에 정보를 제공하는 게시판으로 이동합니다</a:t>
                      </a:r>
                      <a:r>
                        <a:rPr kumimoji="1" lang="en-US" altLang="ko-KR" sz="850">
                          <a:solidFill>
                            <a:schemeClr val="tx1"/>
                          </a:solidFill>
                          <a:latin typeface="+mn-ea"/>
                        </a:rPr>
                        <a:t>. </a:t>
                      </a:r>
                    </a:p>
                    <a:p>
                      <a:pPr marL="0" marR="0" lvl="0" indent="0" algn="just" defTabSz="914400" rtl="0" eaLnBrk="1" fontAlgn="auto" latinLnBrk="1" hangingPunct="1">
                        <a:lnSpc>
                          <a:spcPct val="120000"/>
                        </a:lnSpc>
                        <a:spcBef>
                          <a:spcPts val="0"/>
                        </a:spcBef>
                        <a:spcAft>
                          <a:spcPts val="0"/>
                        </a:spcAft>
                        <a:buClrTx/>
                        <a:buSzTx/>
                        <a:buFontTx/>
                        <a:buNone/>
                        <a:tabLst/>
                        <a:defRPr/>
                      </a:pP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커뮤니티 메뉴들을 한 눈에 실시간 게시글로 보여줍니다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홈페이지</a:t>
                      </a:r>
                      <a:r>
                        <a:rPr kumimoji="1" lang="en-US" altLang="ko-KR" sz="850">
                          <a:solidFill>
                            <a:schemeClr val="tx1"/>
                          </a:solidFill>
                          <a:latin typeface="+mn-ea"/>
                        </a:rPr>
                        <a:t>(</a:t>
                      </a:r>
                      <a:r>
                        <a:rPr kumimoji="1" lang="ko-KR" altLang="en-US" sz="850">
                          <a:solidFill>
                            <a:schemeClr val="tx1"/>
                          </a:solidFill>
                          <a:latin typeface="+mn-ea"/>
                        </a:rPr>
                        <a:t>혹은 기업</a:t>
                      </a:r>
                      <a:r>
                        <a:rPr kumimoji="1" lang="en-US" altLang="ko-KR" sz="850">
                          <a:solidFill>
                            <a:schemeClr val="tx1"/>
                          </a:solidFill>
                          <a:latin typeface="+mn-ea"/>
                        </a:rPr>
                        <a:t>)</a:t>
                      </a:r>
                      <a:r>
                        <a:rPr kumimoji="1" lang="ko-KR" altLang="en-US" sz="850">
                          <a:solidFill>
                            <a:schemeClr val="tx1"/>
                          </a:solidFill>
                          <a:latin typeface="+mn-ea"/>
                        </a:rPr>
                        <a:t>의 정보를 안내 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bl>
          </a:graphicData>
        </a:graphic>
      </p:graphicFrame>
      <p:sp>
        <p:nvSpPr>
          <p:cNvPr id="22" name="타원 21">
            <a:extLst>
              <a:ext uri="{FF2B5EF4-FFF2-40B4-BE49-F238E27FC236}">
                <a16:creationId xmlns:a16="http://schemas.microsoft.com/office/drawing/2014/main" id="{C6125D1C-A4BA-4969-B42F-59AC5E916706}"/>
              </a:ext>
            </a:extLst>
          </p:cNvPr>
          <p:cNvSpPr/>
          <p:nvPr/>
        </p:nvSpPr>
        <p:spPr>
          <a:xfrm>
            <a:off x="1605184" y="156231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24" name="타원 23">
            <a:extLst>
              <a:ext uri="{FF2B5EF4-FFF2-40B4-BE49-F238E27FC236}">
                <a16:creationId xmlns:a16="http://schemas.microsoft.com/office/drawing/2014/main" id="{8DADCD12-F2B1-4D1F-ACD7-AFCC213D720E}"/>
              </a:ext>
            </a:extLst>
          </p:cNvPr>
          <p:cNvSpPr/>
          <p:nvPr/>
        </p:nvSpPr>
        <p:spPr>
          <a:xfrm>
            <a:off x="5813448" y="156231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25" name="타원 24">
            <a:extLst>
              <a:ext uri="{FF2B5EF4-FFF2-40B4-BE49-F238E27FC236}">
                <a16:creationId xmlns:a16="http://schemas.microsoft.com/office/drawing/2014/main" id="{C6B52170-61B7-4FA1-95C5-6F11F563AFFE}"/>
              </a:ext>
            </a:extLst>
          </p:cNvPr>
          <p:cNvSpPr/>
          <p:nvPr/>
        </p:nvSpPr>
        <p:spPr>
          <a:xfrm>
            <a:off x="1479315" y="369810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26" name="타원 25">
            <a:extLst>
              <a:ext uri="{FF2B5EF4-FFF2-40B4-BE49-F238E27FC236}">
                <a16:creationId xmlns:a16="http://schemas.microsoft.com/office/drawing/2014/main" id="{33658A15-3D44-48DD-AC04-ECBEF4E43D50}"/>
              </a:ext>
            </a:extLst>
          </p:cNvPr>
          <p:cNvSpPr/>
          <p:nvPr/>
        </p:nvSpPr>
        <p:spPr>
          <a:xfrm>
            <a:off x="4367808" y="357301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Tree>
    <p:extLst>
      <p:ext uri="{BB962C8B-B14F-4D97-AF65-F5344CB8AC3E}">
        <p14:creationId xmlns:p14="http://schemas.microsoft.com/office/powerpoint/2010/main" val="148512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페이지 입니다</a:t>
            </a:r>
            <a:r>
              <a:rPr lang="en-US" altLang="ko-KR"/>
              <a:t>.</a:t>
            </a:r>
            <a:endParaRPr lang="ko-KR" altLang="en-US" dirty="0"/>
          </a:p>
        </p:txBody>
      </p:sp>
    </p:spTree>
    <p:extLst>
      <p:ext uri="{BB962C8B-B14F-4D97-AF65-F5344CB8AC3E}">
        <p14:creationId xmlns:p14="http://schemas.microsoft.com/office/powerpoint/2010/main" val="331141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A46038-4B9A-4ACB-A163-57F2D6744567}"/>
              </a:ext>
            </a:extLst>
          </p:cNvPr>
          <p:cNvPicPr>
            <a:picLocks noChangeAspect="1"/>
          </p:cNvPicPr>
          <p:nvPr/>
        </p:nvPicPr>
        <p:blipFill>
          <a:blip r:embed="rId2"/>
          <a:stretch>
            <a:fillRect/>
          </a:stretch>
        </p:blipFill>
        <p:spPr>
          <a:xfrm>
            <a:off x="1169316" y="418915"/>
            <a:ext cx="6460674" cy="643908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Join.jsp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 가입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12</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512587601"/>
              </p:ext>
            </p:extLst>
          </p:nvPr>
        </p:nvGraphicFramePr>
        <p:xfrm>
          <a:off x="8688288" y="476672"/>
          <a:ext cx="3384376" cy="264015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홈페이지의 원활한 이용과 커뮤니티 활동을 사용하기 위한 페이지 입니다</a:t>
                      </a:r>
                      <a:r>
                        <a:rPr lang="en-US" altLang="ko-KR" sz="800" b="0">
                          <a:solidFill>
                            <a:schemeClr val="tx1"/>
                          </a:solidFill>
                          <a:latin typeface="+mn-ea"/>
                          <a:ea typeface="+mn-ea"/>
                          <a:sym typeface="맑은 고딕"/>
                        </a:rPr>
                        <a:t>.</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복잡하지 않은 가입 단계로 누구나 쉽게 이용할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중복 체크</a:t>
                      </a:r>
                      <a:r>
                        <a:rPr lang="en-US" altLang="ko-KR" sz="850" b="0">
                          <a:latin typeface="+mn-ea"/>
                          <a:ea typeface="+mn-ea"/>
                        </a:rPr>
                        <a:t>, </a:t>
                      </a:r>
                      <a:r>
                        <a:rPr lang="ko-KR" altLang="en-US" sz="850" b="0">
                          <a:latin typeface="+mn-ea"/>
                          <a:ea typeface="+mn-ea"/>
                        </a:rPr>
                        <a:t>영문</a:t>
                      </a:r>
                      <a:r>
                        <a:rPr lang="en-US" altLang="ko-KR" sz="850" b="0">
                          <a:latin typeface="+mn-ea"/>
                          <a:ea typeface="+mn-ea"/>
                        </a:rPr>
                        <a:t>+</a:t>
                      </a:r>
                      <a:r>
                        <a:rPr lang="ko-KR" altLang="en-US" sz="850" b="0">
                          <a:latin typeface="+mn-ea"/>
                          <a:ea typeface="+mn-ea"/>
                        </a:rPr>
                        <a:t>숫자 조합을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97572724"/>
                  </a:ext>
                </a:extLst>
              </a:tr>
              <a:tr h="241592">
                <a:tc>
                  <a:txBody>
                    <a:bodyPr/>
                    <a:lstStyle/>
                    <a:p>
                      <a:pPr algn="ctr" latinLnBrk="1">
                        <a:lnSpc>
                          <a:spcPct val="120000"/>
                        </a:lnSpc>
                      </a:pPr>
                      <a:r>
                        <a:rPr lang="en-US" altLang="ko-KR" sz="850" b="0">
                          <a:solidFill>
                            <a:schemeClr val="tx1"/>
                          </a:solidFill>
                          <a:latin typeface="+mn-ea"/>
                          <a:ea typeface="+mn-ea"/>
                        </a:rPr>
                        <a:t>2</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비밀번호 영문</a:t>
                      </a:r>
                      <a:r>
                        <a:rPr lang="en-US" altLang="ko-KR" sz="850" b="0">
                          <a:latin typeface="+mn-ea"/>
                          <a:ea typeface="+mn-ea"/>
                        </a:rPr>
                        <a:t>+</a:t>
                      </a:r>
                      <a:r>
                        <a:rPr lang="ko-KR" altLang="en-US" sz="850" b="0">
                          <a:latin typeface="+mn-ea"/>
                          <a:ea typeface="+mn-ea"/>
                        </a:rPr>
                        <a:t>숫자 조합으로 입력합니다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776063817"/>
                  </a:ext>
                </a:extLst>
              </a:tr>
              <a:tr h="241592">
                <a:tc>
                  <a:txBody>
                    <a:bodyPr/>
                    <a:lstStyle/>
                    <a:p>
                      <a:pPr algn="ctr" latinLnBrk="1">
                        <a:lnSpc>
                          <a:spcPct val="120000"/>
                        </a:lnSpc>
                      </a:pPr>
                      <a:r>
                        <a:rPr lang="en-US" altLang="ko-KR" sz="850" b="0">
                          <a:solidFill>
                            <a:schemeClr val="tx1"/>
                          </a:solidFill>
                          <a:latin typeface="+mn-ea"/>
                          <a:ea typeface="+mn-ea"/>
                        </a:rPr>
                        <a:t>3</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en-US" altLang="ko-KR" sz="850" b="0">
                          <a:latin typeface="+mn-ea"/>
                          <a:ea typeface="+mn-ea"/>
                        </a:rPr>
                        <a:t>2</a:t>
                      </a:r>
                      <a:r>
                        <a:rPr lang="ko-KR" altLang="en-US" sz="850" b="0">
                          <a:latin typeface="+mn-ea"/>
                          <a:ea typeface="+mn-ea"/>
                        </a:rPr>
                        <a:t>번 비밀번호와 동일한지 체크하고</a:t>
                      </a:r>
                      <a:r>
                        <a:rPr lang="en-US" altLang="ko-KR" sz="850" b="0">
                          <a:latin typeface="+mn-ea"/>
                          <a:ea typeface="+mn-ea"/>
                        </a:rPr>
                        <a:t>, </a:t>
                      </a:r>
                      <a:r>
                        <a:rPr lang="ko-KR" altLang="en-US" sz="850" b="0">
                          <a:latin typeface="+mn-ea"/>
                          <a:ea typeface="+mn-ea"/>
                        </a:rPr>
                        <a:t>아이디와 비밀번호가 똑같은지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583250300"/>
                  </a:ext>
                </a:extLst>
              </a:tr>
              <a:tr h="241592">
                <a:tc>
                  <a:txBody>
                    <a:bodyPr/>
                    <a:lstStyle/>
                    <a:p>
                      <a:pPr algn="ctr" latinLnBrk="1">
                        <a:lnSpc>
                          <a:spcPct val="120000"/>
                        </a:lnSpc>
                      </a:pPr>
                      <a:r>
                        <a:rPr lang="en-US" altLang="ko-KR" sz="850" b="0">
                          <a:solidFill>
                            <a:schemeClr val="tx1"/>
                          </a:solidFill>
                          <a:latin typeface="+mn-ea"/>
                          <a:ea typeface="+mn-ea"/>
                        </a:rPr>
                        <a:t>4</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사용자 이메일을 인증하고 등록합니다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316967887"/>
                  </a:ext>
                </a:extLst>
              </a:tr>
              <a:tr h="241592">
                <a:tc>
                  <a:txBody>
                    <a:bodyPr/>
                    <a:lstStyle/>
                    <a:p>
                      <a:pPr algn="ctr" latinLnBrk="1">
                        <a:lnSpc>
                          <a:spcPct val="120000"/>
                        </a:lnSpc>
                      </a:pPr>
                      <a:r>
                        <a:rPr lang="en-US" altLang="ko-KR" sz="850" b="0">
                          <a:solidFill>
                            <a:schemeClr val="tx1"/>
                          </a:solidFill>
                          <a:latin typeface="+mn-ea"/>
                          <a:ea typeface="+mn-ea"/>
                        </a:rPr>
                        <a:t>5</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광고성 메일 수신 여부를 체크합니다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정상적인 입력인 경우 회원가입을 완료합니다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bl>
          </a:graphicData>
        </a:graphic>
      </p:graphicFrame>
      <p:sp>
        <p:nvSpPr>
          <p:cNvPr id="13" name="타원 12">
            <a:extLst>
              <a:ext uri="{FF2B5EF4-FFF2-40B4-BE49-F238E27FC236}">
                <a16:creationId xmlns:a16="http://schemas.microsoft.com/office/drawing/2014/main" id="{C2AADB51-371E-4560-A0EC-A05CF4DDA932}"/>
              </a:ext>
            </a:extLst>
          </p:cNvPr>
          <p:cNvSpPr/>
          <p:nvPr/>
        </p:nvSpPr>
        <p:spPr>
          <a:xfrm>
            <a:off x="1348417" y="118686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4" name="타원 13">
            <a:extLst>
              <a:ext uri="{FF2B5EF4-FFF2-40B4-BE49-F238E27FC236}">
                <a16:creationId xmlns:a16="http://schemas.microsoft.com/office/drawing/2014/main" id="{EA26C46D-2DD1-4BE5-A537-6144C922B3EA}"/>
              </a:ext>
            </a:extLst>
          </p:cNvPr>
          <p:cNvSpPr/>
          <p:nvPr/>
        </p:nvSpPr>
        <p:spPr>
          <a:xfrm>
            <a:off x="3071664" y="632487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sp>
        <p:nvSpPr>
          <p:cNvPr id="15" name="타원 14">
            <a:extLst>
              <a:ext uri="{FF2B5EF4-FFF2-40B4-BE49-F238E27FC236}">
                <a16:creationId xmlns:a16="http://schemas.microsoft.com/office/drawing/2014/main" id="{BB14F74F-2809-4CAA-9A82-B21FF119F9A6}"/>
              </a:ext>
            </a:extLst>
          </p:cNvPr>
          <p:cNvSpPr/>
          <p:nvPr/>
        </p:nvSpPr>
        <p:spPr>
          <a:xfrm>
            <a:off x="1343472" y="18667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6" name="타원 15">
            <a:extLst>
              <a:ext uri="{FF2B5EF4-FFF2-40B4-BE49-F238E27FC236}">
                <a16:creationId xmlns:a16="http://schemas.microsoft.com/office/drawing/2014/main" id="{A6CA2F4E-132F-4BD9-BB4D-531221219043}"/>
              </a:ext>
            </a:extLst>
          </p:cNvPr>
          <p:cNvSpPr/>
          <p:nvPr/>
        </p:nvSpPr>
        <p:spPr>
          <a:xfrm>
            <a:off x="1303309" y="2455337"/>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sp>
        <p:nvSpPr>
          <p:cNvPr id="17" name="타원 16">
            <a:extLst>
              <a:ext uri="{FF2B5EF4-FFF2-40B4-BE49-F238E27FC236}">
                <a16:creationId xmlns:a16="http://schemas.microsoft.com/office/drawing/2014/main" id="{2D54DF6C-98B8-47B4-8893-9DEE8CE1CF5E}"/>
              </a:ext>
            </a:extLst>
          </p:cNvPr>
          <p:cNvSpPr/>
          <p:nvPr/>
        </p:nvSpPr>
        <p:spPr>
          <a:xfrm>
            <a:off x="1318570" y="299115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
        <p:nvSpPr>
          <p:cNvPr id="19" name="타원 18">
            <a:extLst>
              <a:ext uri="{FF2B5EF4-FFF2-40B4-BE49-F238E27FC236}">
                <a16:creationId xmlns:a16="http://schemas.microsoft.com/office/drawing/2014/main" id="{D2D618A5-039A-4823-8D25-BBDAD80A0A58}"/>
              </a:ext>
            </a:extLst>
          </p:cNvPr>
          <p:cNvSpPr/>
          <p:nvPr/>
        </p:nvSpPr>
        <p:spPr>
          <a:xfrm>
            <a:off x="5303912" y="340328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cxnSp>
        <p:nvCxnSpPr>
          <p:cNvPr id="20" name="직선 화살표 연결선 19">
            <a:extLst>
              <a:ext uri="{FF2B5EF4-FFF2-40B4-BE49-F238E27FC236}">
                <a16:creationId xmlns:a16="http://schemas.microsoft.com/office/drawing/2014/main" id="{6177025C-5671-493F-AA27-6A744018C244}"/>
              </a:ext>
            </a:extLst>
          </p:cNvPr>
          <p:cNvCxnSpPr/>
          <p:nvPr/>
        </p:nvCxnSpPr>
        <p:spPr>
          <a:xfrm flipH="1">
            <a:off x="4783113" y="354729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2E6AB9E-6A6E-4F29-9D17-73E5F6914C86}"/>
              </a:ext>
            </a:extLst>
          </p:cNvPr>
          <p:cNvCxnSpPr>
            <a:cxnSpLocks/>
          </p:cNvCxnSpPr>
          <p:nvPr/>
        </p:nvCxnSpPr>
        <p:spPr>
          <a:xfrm flipV="1">
            <a:off x="3255408" y="6468893"/>
            <a:ext cx="6480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08B6BEE-D0CD-42AB-972F-5F93A0C661CD}"/>
              </a:ext>
            </a:extLst>
          </p:cNvPr>
          <p:cNvCxnSpPr/>
          <p:nvPr/>
        </p:nvCxnSpPr>
        <p:spPr>
          <a:xfrm>
            <a:off x="1631504" y="134076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25F4C9BC-506A-42AB-8BE2-C435B7D90930}"/>
              </a:ext>
            </a:extLst>
          </p:cNvPr>
          <p:cNvCxnSpPr/>
          <p:nvPr/>
        </p:nvCxnSpPr>
        <p:spPr>
          <a:xfrm>
            <a:off x="1631504" y="1988840"/>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73150EC-1CE3-470C-88F0-D9FDF391A0F4}"/>
              </a:ext>
            </a:extLst>
          </p:cNvPr>
          <p:cNvCxnSpPr/>
          <p:nvPr/>
        </p:nvCxnSpPr>
        <p:spPr>
          <a:xfrm>
            <a:off x="1631504" y="2599352"/>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B03CA28-9477-4023-A7F8-4669D82F4F8D}"/>
              </a:ext>
            </a:extLst>
          </p:cNvPr>
          <p:cNvCxnSpPr/>
          <p:nvPr/>
        </p:nvCxnSpPr>
        <p:spPr>
          <a:xfrm>
            <a:off x="1619440" y="3111018"/>
            <a:ext cx="792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19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회원가입 성공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회원가입 성공 페이지 입니다</a:t>
            </a:r>
            <a:r>
              <a:rPr lang="en-US" altLang="ko-KR"/>
              <a:t>.</a:t>
            </a:r>
            <a:endParaRPr lang="ko-KR" altLang="en-US" dirty="0"/>
          </a:p>
        </p:txBody>
      </p:sp>
    </p:spTree>
    <p:extLst>
      <p:ext uri="{BB962C8B-B14F-4D97-AF65-F5344CB8AC3E}">
        <p14:creationId xmlns:p14="http://schemas.microsoft.com/office/powerpoint/2010/main" val="3223503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11927D2-894A-4896-A84D-DECCD31E14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9" y="370862"/>
            <a:ext cx="7776864" cy="648713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emailSendAction.</a:t>
            </a:r>
            <a:r>
              <a:rPr lang="en-US" altLang="ko-KR" dirty="0" err="1"/>
              <a:t>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회원가입 성공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14</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2640877207"/>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회원가입 성공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 가입을 성공적으로 이루어졌을 때 확인하는 페이지 입니다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메인페이지로 이동하는 버튼입니다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3071664" y="3410787"/>
            <a:ext cx="288032" cy="28802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a:t>1</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529791"/>
            <a:ext cx="432048"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pic>
        <p:nvPicPr>
          <p:cNvPr id="20" name="그림 19">
            <a:extLst>
              <a:ext uri="{FF2B5EF4-FFF2-40B4-BE49-F238E27FC236}">
                <a16:creationId xmlns:a16="http://schemas.microsoft.com/office/drawing/2014/main" id="{83399DF6-A725-47B3-9B83-01EBB1D8AAFF}"/>
              </a:ext>
            </a:extLst>
          </p:cNvPr>
          <p:cNvPicPr>
            <a:picLocks noChangeAspect="1"/>
          </p:cNvPicPr>
          <p:nvPr/>
        </p:nvPicPr>
        <p:blipFill>
          <a:blip r:embed="rId3"/>
          <a:stretch>
            <a:fillRect/>
          </a:stretch>
        </p:blipFill>
        <p:spPr>
          <a:xfrm>
            <a:off x="8726053" y="3334894"/>
            <a:ext cx="3178592" cy="814291"/>
          </a:xfrm>
          <a:prstGeom prst="rect">
            <a:avLst/>
          </a:prstGeom>
        </p:spPr>
      </p:pic>
      <p:graphicFrame>
        <p:nvGraphicFramePr>
          <p:cNvPr id="21" name="표 20">
            <a:extLst>
              <a:ext uri="{FF2B5EF4-FFF2-40B4-BE49-F238E27FC236}">
                <a16:creationId xmlns:a16="http://schemas.microsoft.com/office/drawing/2014/main" id="{CB7D9150-2763-46EE-97DE-67FE96F0705F}"/>
              </a:ext>
            </a:extLst>
          </p:cNvPr>
          <p:cNvGraphicFramePr>
            <a:graphicFrameLocks noGrp="1"/>
          </p:cNvGraphicFramePr>
          <p:nvPr>
            <p:extLst>
              <p:ext uri="{D42A27DB-BD31-4B8C-83A1-F6EECF244321}">
                <p14:modId xmlns:p14="http://schemas.microsoft.com/office/powerpoint/2010/main" val="4176566187"/>
              </p:ext>
            </p:extLst>
          </p:nvPr>
        </p:nvGraphicFramePr>
        <p:xfrm>
          <a:off x="8683834" y="2132856"/>
          <a:ext cx="3384376" cy="1045157"/>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74772085"/>
                    </a:ext>
                  </a:extLst>
                </a:gridCol>
              </a:tblGrid>
              <a:tr h="2588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이메일 인증</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786307">
                <a:tc>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회원가입을 한 경우 관리자 계정 이메일로 사용자가 등록한 이메일로 메일을 발송합니다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072083066"/>
                  </a:ext>
                </a:extLst>
              </a:tr>
            </a:tbl>
          </a:graphicData>
        </a:graphic>
      </p:graphicFrame>
    </p:spTree>
    <p:extLst>
      <p:ext uri="{BB962C8B-B14F-4D97-AF65-F5344CB8AC3E}">
        <p14:creationId xmlns:p14="http://schemas.microsoft.com/office/powerpoint/2010/main" val="375222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로그인 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서비스 이용을 위한 로그인 페이지 입니다</a:t>
            </a:r>
            <a:r>
              <a:rPr lang="en-US" altLang="ko-KR"/>
              <a:t>.</a:t>
            </a:r>
            <a:endParaRPr lang="ko-KR" altLang="en-US" dirty="0"/>
          </a:p>
        </p:txBody>
      </p:sp>
    </p:spTree>
    <p:extLst>
      <p:ext uri="{BB962C8B-B14F-4D97-AF65-F5344CB8AC3E}">
        <p14:creationId xmlns:p14="http://schemas.microsoft.com/office/powerpoint/2010/main" val="1927350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16</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029586796"/>
              </p:ext>
            </p:extLst>
          </p:nvPr>
        </p:nvGraphicFramePr>
        <p:xfrm>
          <a:off x="8688288" y="476672"/>
          <a:ext cx="3384376" cy="206081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로그인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서비스를 이용할 수 있는 정상 계정이 있는 경우 로그인 페이지를 이용할 수 있습니다</a:t>
                      </a:r>
                      <a:r>
                        <a:rPr lang="en-US" altLang="ko-KR" sz="800" b="0">
                          <a:solidFill>
                            <a:schemeClr val="tx1"/>
                          </a:solidFill>
                          <a:latin typeface="+mn-ea"/>
                          <a:ea typeface="+mn-ea"/>
                          <a:sym typeface="맑은 고딕"/>
                        </a:rPr>
                        <a:t>.</a:t>
                      </a:r>
                    </a:p>
                    <a:p>
                      <a:pPr marL="0" marR="0" lvl="0" indent="0" algn="just" defTabSz="914400" rtl="0" eaLnBrk="1" fontAlgn="auto" latinLnBrk="1" hangingPunct="1">
                        <a:lnSpc>
                          <a:spcPct val="120000"/>
                        </a:lnSpc>
                        <a:spcBef>
                          <a:spcPts val="0"/>
                        </a:spcBef>
                        <a:spcAft>
                          <a:spcPts val="0"/>
                        </a:spcAft>
                        <a:buClrTx/>
                        <a:buSzTx/>
                        <a:buFont typeface="Arial" panose="020B0604020202020204" pitchFamily="34" charset="0"/>
                        <a:buNone/>
                        <a:tabLst/>
                        <a:defRPr/>
                      </a:pP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계정이 없는 경우</a:t>
                      </a:r>
                      <a:r>
                        <a:rPr lang="en-US" altLang="ko-KR" sz="850" b="0">
                          <a:latin typeface="+mn-ea"/>
                          <a:ea typeface="+mn-ea"/>
                        </a:rPr>
                        <a:t>, </a:t>
                      </a:r>
                      <a:r>
                        <a:rPr lang="ko-KR" altLang="en-US" sz="850" b="0">
                          <a:latin typeface="+mn-ea"/>
                          <a:ea typeface="+mn-ea"/>
                        </a:rPr>
                        <a:t>회원가입 페이지로 이동합니다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비밀번호를 정상 입력한 경우 로그인 버튼을 눌러 메인 홈페이지로 이동합니다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아이디 및 비밀번호를 잊은 경우</a:t>
                      </a:r>
                      <a:r>
                        <a:rPr lang="en-US" altLang="ko-KR" sz="850" b="0">
                          <a:latin typeface="+mn-ea"/>
                          <a:ea typeface="+mn-ea"/>
                        </a:rPr>
                        <a:t> </a:t>
                      </a:r>
                      <a:r>
                        <a:rPr lang="ko-KR" altLang="en-US" sz="850" b="0">
                          <a:latin typeface="+mn-ea"/>
                          <a:ea typeface="+mn-ea"/>
                        </a:rPr>
                        <a:t>찾을 수 있는 버튼입니다</a:t>
                      </a:r>
                      <a:r>
                        <a:rPr lang="en-US" altLang="ko-KR" sz="850" b="0">
                          <a:latin typeface="+mn-ea"/>
                          <a:ea typeface="+mn-ea"/>
                        </a:rPr>
                        <a:t>. (15</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pic>
        <p:nvPicPr>
          <p:cNvPr id="9" name="그림 8">
            <a:extLst>
              <a:ext uri="{FF2B5EF4-FFF2-40B4-BE49-F238E27FC236}">
                <a16:creationId xmlns:a16="http://schemas.microsoft.com/office/drawing/2014/main" id="{9DE97AF1-1817-4555-AEC4-65E9B635B44F}"/>
              </a:ext>
            </a:extLst>
          </p:cNvPr>
          <p:cNvPicPr>
            <a:picLocks noChangeAspect="1"/>
          </p:cNvPicPr>
          <p:nvPr/>
        </p:nvPicPr>
        <p:blipFill>
          <a:blip r:embed="rId2"/>
          <a:stretch>
            <a:fillRect/>
          </a:stretch>
        </p:blipFill>
        <p:spPr>
          <a:xfrm>
            <a:off x="0" y="479703"/>
            <a:ext cx="8589378" cy="5646404"/>
          </a:xfrm>
          <a:prstGeom prst="rect">
            <a:avLst/>
          </a:prstGeom>
        </p:spPr>
      </p:pic>
      <p:sp>
        <p:nvSpPr>
          <p:cNvPr id="15" name="타원 14">
            <a:extLst>
              <a:ext uri="{FF2B5EF4-FFF2-40B4-BE49-F238E27FC236}">
                <a16:creationId xmlns:a16="http://schemas.microsoft.com/office/drawing/2014/main" id="{8101E231-E495-4EA3-8A53-24187AA259DC}"/>
              </a:ext>
            </a:extLst>
          </p:cNvPr>
          <p:cNvSpPr/>
          <p:nvPr/>
        </p:nvSpPr>
        <p:spPr>
          <a:xfrm>
            <a:off x="2999656"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5375920" y="3573016"/>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375920" y="40089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3" name="직선 화살표 연결선 12">
            <a:extLst>
              <a:ext uri="{FF2B5EF4-FFF2-40B4-BE49-F238E27FC236}">
                <a16:creationId xmlns:a16="http://schemas.microsoft.com/office/drawing/2014/main" id="{DD6205D6-13FA-451B-BF21-E5CEC0AC2100}"/>
              </a:ext>
            </a:extLst>
          </p:cNvPr>
          <p:cNvCxnSpPr/>
          <p:nvPr/>
        </p:nvCxnSpPr>
        <p:spPr>
          <a:xfrm>
            <a:off x="335969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799856" y="3717030"/>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4704983" y="41529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t>아이디</a:t>
            </a:r>
            <a:r>
              <a:rPr lang="en-US" altLang="ko-KR" dirty="0"/>
              <a:t> / </a:t>
            </a:r>
            <a:r>
              <a:rPr lang="ko-KR" altLang="en-US" dirty="0"/>
              <a:t>비밀번호 찾기</a:t>
            </a: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로그인 페이지에서 사용자 계정을 찾기 위한 뷰</a:t>
            </a:r>
            <a:r>
              <a:rPr lang="en-US" altLang="ko-KR"/>
              <a:t>(View) </a:t>
            </a:r>
            <a:r>
              <a:rPr lang="ko-KR" altLang="en-US"/>
              <a:t>입니다</a:t>
            </a:r>
            <a:r>
              <a:rPr lang="en-US" altLang="ko-KR"/>
              <a:t>.</a:t>
            </a:r>
            <a:endParaRPr lang="ko-KR" altLang="en-US" dirty="0"/>
          </a:p>
        </p:txBody>
      </p:sp>
    </p:spTree>
    <p:extLst>
      <p:ext uri="{BB962C8B-B14F-4D97-AF65-F5344CB8AC3E}">
        <p14:creationId xmlns:p14="http://schemas.microsoft.com/office/powerpoint/2010/main" val="267040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38B28F3-A09C-40D9-B2B2-A0ABE5A40875}"/>
              </a:ext>
            </a:extLst>
          </p:cNvPr>
          <p:cNvPicPr>
            <a:picLocks noChangeAspect="1"/>
          </p:cNvPicPr>
          <p:nvPr/>
        </p:nvPicPr>
        <p:blipFill>
          <a:blip r:embed="rId2"/>
          <a:stretch>
            <a:fillRect/>
          </a:stretch>
        </p:blipFill>
        <p:spPr>
          <a:xfrm>
            <a:off x="0" y="356181"/>
            <a:ext cx="8606640" cy="564780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login.jsp</a:t>
            </a:r>
            <a:r>
              <a:rPr lang="en-US" altLang="ko-KR" dirty="0"/>
              <a:t> (popup layout)</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로그인 페이지</a:t>
            </a:r>
            <a:r>
              <a:rPr lang="en-US" altLang="ko-KR"/>
              <a:t>(</a:t>
            </a:r>
            <a:r>
              <a:rPr lang="ko-KR" altLang="en-US"/>
              <a:t>비밀번호 찾기 팝업</a:t>
            </a:r>
            <a:r>
              <a:rPr lang="en-US" altLang="ko-KR"/>
              <a:t>)</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18</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313148807"/>
              </p:ext>
            </p:extLst>
          </p:nvPr>
        </p:nvGraphicFramePr>
        <p:xfrm>
          <a:off x="8688288" y="476672"/>
          <a:ext cx="3384376" cy="2206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비밀번호 찾기</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가입한 계정이 있는 경우</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아이디와 비밀번호를 찾을 수 있습니다</a:t>
                      </a:r>
                      <a:r>
                        <a:rPr lang="en-US" altLang="ko-KR" sz="800" b="0">
                          <a:solidFill>
                            <a:schemeClr val="tx1"/>
                          </a:solidFill>
                          <a:latin typeface="+mn-ea"/>
                          <a:ea typeface="+mn-ea"/>
                          <a:sym typeface="맑은 고딕"/>
                        </a:rPr>
                        <a:t>.</a:t>
                      </a:r>
                      <a:endParaRPr lang="en-US" altLang="ko-KR" sz="800" b="0" dirty="0">
                        <a:solidFill>
                          <a:schemeClr val="tx1"/>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등록한 이메일을 입력하면 가입된 아이디를 이메일로 발송합니다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41592">
                <a:tc>
                  <a:txBody>
                    <a:bodyPr/>
                    <a:lstStyle/>
                    <a:p>
                      <a:pPr algn="ctr" latinLnBrk="1">
                        <a:lnSpc>
                          <a:spcPct val="120000"/>
                        </a:lnSpc>
                      </a:pPr>
                      <a:r>
                        <a:rPr lang="en-US" altLang="ko-KR" sz="850" b="0" dirty="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아이디와 이메일을 입력하면 </a:t>
                      </a:r>
                      <a:r>
                        <a:rPr kumimoji="1" lang="en-US" altLang="ko-KR" sz="850">
                          <a:solidFill>
                            <a:schemeClr val="tx1"/>
                          </a:solidFill>
                          <a:latin typeface="+mn-ea"/>
                        </a:rPr>
                        <a:t>‘</a:t>
                      </a:r>
                      <a:r>
                        <a:rPr kumimoji="1" lang="ko-KR" altLang="en-US" sz="850">
                          <a:solidFill>
                            <a:schemeClr val="tx1"/>
                          </a:solidFill>
                          <a:latin typeface="+mn-ea"/>
                        </a:rPr>
                        <a:t>임시 비밀번호</a:t>
                      </a:r>
                      <a:r>
                        <a:rPr kumimoji="1" lang="en-US" altLang="ko-KR" sz="850">
                          <a:solidFill>
                            <a:schemeClr val="tx1"/>
                          </a:solidFill>
                          <a:latin typeface="+mn-ea"/>
                        </a:rPr>
                        <a:t>＇</a:t>
                      </a:r>
                      <a:r>
                        <a:rPr kumimoji="1" lang="ko-KR" altLang="en-US" sz="850">
                          <a:solidFill>
                            <a:schemeClr val="tx1"/>
                          </a:solidFill>
                          <a:latin typeface="+mn-ea"/>
                        </a:rPr>
                        <a:t>를 이메일로 발급합니다</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dirty="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돌아가기 위해 팝업을 내릴 수 있는 버튼입니다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93015" y="252723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6" name="타원 15">
            <a:extLst>
              <a:ext uri="{FF2B5EF4-FFF2-40B4-BE49-F238E27FC236}">
                <a16:creationId xmlns:a16="http://schemas.microsoft.com/office/drawing/2014/main" id="{E95E2371-8EE6-47D4-B1D3-A76C7315C822}"/>
              </a:ext>
            </a:extLst>
          </p:cNvPr>
          <p:cNvSpPr/>
          <p:nvPr/>
        </p:nvSpPr>
        <p:spPr>
          <a:xfrm>
            <a:off x="4999947" y="350100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7" name="타원 16">
            <a:extLst>
              <a:ext uri="{FF2B5EF4-FFF2-40B4-BE49-F238E27FC236}">
                <a16:creationId xmlns:a16="http://schemas.microsoft.com/office/drawing/2014/main" id="{7A3DCD4E-3771-46E2-9DD4-7B50DE4F036F}"/>
              </a:ext>
            </a:extLst>
          </p:cNvPr>
          <p:cNvSpPr/>
          <p:nvPr/>
        </p:nvSpPr>
        <p:spPr>
          <a:xfrm>
            <a:off x="5807968" y="421516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19" name="직선 화살표 연결선 18">
            <a:extLst>
              <a:ext uri="{FF2B5EF4-FFF2-40B4-BE49-F238E27FC236}">
                <a16:creationId xmlns:a16="http://schemas.microsoft.com/office/drawing/2014/main" id="{AF866551-6BD8-4E63-85E0-5D161ED919DC}"/>
              </a:ext>
            </a:extLst>
          </p:cNvPr>
          <p:cNvCxnSpPr/>
          <p:nvPr/>
        </p:nvCxnSpPr>
        <p:spPr>
          <a:xfrm flipH="1">
            <a:off x="4543002" y="3645024"/>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F32C287-ECF4-4C7B-BA5C-8B043B1FD072}"/>
              </a:ext>
            </a:extLst>
          </p:cNvPr>
          <p:cNvCxnSpPr/>
          <p:nvPr/>
        </p:nvCxnSpPr>
        <p:spPr>
          <a:xfrm flipH="1">
            <a:off x="5287108" y="4359177"/>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0B1FB77-35D3-41EB-A4A2-2D2CC3E6D125}"/>
              </a:ext>
            </a:extLst>
          </p:cNvPr>
          <p:cNvCxnSpPr/>
          <p:nvPr/>
        </p:nvCxnSpPr>
        <p:spPr>
          <a:xfrm flipH="1">
            <a:off x="4547357" y="2671248"/>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01BC5915-32AE-4ED5-B585-1FCFE459ED1E}"/>
              </a:ext>
            </a:extLst>
          </p:cNvPr>
          <p:cNvSpPr/>
          <p:nvPr/>
        </p:nvSpPr>
        <p:spPr>
          <a:xfrm>
            <a:off x="5737085" y="181967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2" name="직선 화살표 연결선 21">
            <a:extLst>
              <a:ext uri="{FF2B5EF4-FFF2-40B4-BE49-F238E27FC236}">
                <a16:creationId xmlns:a16="http://schemas.microsoft.com/office/drawing/2014/main" id="{6B7F23FF-A56D-4258-BD38-4E382CD9A932}"/>
              </a:ext>
            </a:extLst>
          </p:cNvPr>
          <p:cNvCxnSpPr/>
          <p:nvPr/>
        </p:nvCxnSpPr>
        <p:spPr>
          <a:xfrm flipH="1">
            <a:off x="5231904" y="1963689"/>
            <a:ext cx="432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9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a:t>404 error </a:t>
            </a:r>
            <a:r>
              <a:rPr lang="ko-KR" altLang="en-US"/>
              <a:t>페이지</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응답이 불가능한 </a:t>
            </a:r>
            <a:r>
              <a:rPr lang="en-US" altLang="ko-KR"/>
              <a:t>404 error </a:t>
            </a:r>
            <a:r>
              <a:rPr lang="ko-KR" altLang="en-US"/>
              <a:t>페이지 입니다</a:t>
            </a:r>
            <a:r>
              <a:rPr lang="en-US" altLang="ko-KR"/>
              <a:t>.</a:t>
            </a:r>
            <a:endParaRPr lang="ko-KR" altLang="en-US" dirty="0"/>
          </a:p>
        </p:txBody>
      </p:sp>
    </p:spTree>
    <p:extLst>
      <p:ext uri="{BB962C8B-B14F-4D97-AF65-F5344CB8AC3E}">
        <p14:creationId xmlns:p14="http://schemas.microsoft.com/office/powerpoint/2010/main" val="950648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ko-KR" altLang="en-US" dirty="0"/>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1494791871"/>
              </p:ext>
            </p:extLst>
          </p:nvPr>
        </p:nvGraphicFramePr>
        <p:xfrm>
          <a:off x="1197870" y="1268760"/>
          <a:ext cx="9796258" cy="5272460"/>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1932864301"/>
                    </a:ext>
                  </a:extLst>
                </a:gridCol>
                <a:gridCol w="282606">
                  <a:extLst>
                    <a:ext uri="{9D8B030D-6E8A-4147-A177-3AD203B41FA5}">
                      <a16:colId xmlns:a16="http://schemas.microsoft.com/office/drawing/2014/main" val="627806087"/>
                    </a:ext>
                  </a:extLst>
                </a:gridCol>
                <a:gridCol w="282606">
                  <a:extLst>
                    <a:ext uri="{9D8B030D-6E8A-4147-A177-3AD203B41FA5}">
                      <a16:colId xmlns:a16="http://schemas.microsoft.com/office/drawing/2014/main" val="371778404"/>
                    </a:ext>
                  </a:extLst>
                </a:gridCol>
                <a:gridCol w="282606">
                  <a:extLst>
                    <a:ext uri="{9D8B030D-6E8A-4147-A177-3AD203B41FA5}">
                      <a16:colId xmlns:a16="http://schemas.microsoft.com/office/drawing/2014/main" val="305405284"/>
                    </a:ext>
                  </a:extLst>
                </a:gridCol>
                <a:gridCol w="282606">
                  <a:extLst>
                    <a:ext uri="{9D8B030D-6E8A-4147-A177-3AD203B41FA5}">
                      <a16:colId xmlns:a16="http://schemas.microsoft.com/office/drawing/2014/main" val="29543921"/>
                    </a:ext>
                  </a:extLst>
                </a:gridCol>
                <a:gridCol w="282606">
                  <a:extLst>
                    <a:ext uri="{9D8B030D-6E8A-4147-A177-3AD203B41FA5}">
                      <a16:colId xmlns:a16="http://schemas.microsoft.com/office/drawing/2014/main" val="4273928552"/>
                    </a:ext>
                  </a:extLst>
                </a:gridCol>
                <a:gridCol w="282606">
                  <a:extLst>
                    <a:ext uri="{9D8B030D-6E8A-4147-A177-3AD203B41FA5}">
                      <a16:colId xmlns:a16="http://schemas.microsoft.com/office/drawing/2014/main" val="844272191"/>
                    </a:ext>
                  </a:extLst>
                </a:gridCol>
                <a:gridCol w="282606">
                  <a:extLst>
                    <a:ext uri="{9D8B030D-6E8A-4147-A177-3AD203B41FA5}">
                      <a16:colId xmlns:a16="http://schemas.microsoft.com/office/drawing/2014/main" val="1347387674"/>
                    </a:ext>
                  </a:extLst>
                </a:gridCol>
                <a:gridCol w="282606">
                  <a:extLst>
                    <a:ext uri="{9D8B030D-6E8A-4147-A177-3AD203B41FA5}">
                      <a16:colId xmlns:a16="http://schemas.microsoft.com/office/drawing/2014/main" val="1781131391"/>
                    </a:ext>
                  </a:extLst>
                </a:gridCol>
                <a:gridCol w="282606">
                  <a:extLst>
                    <a:ext uri="{9D8B030D-6E8A-4147-A177-3AD203B41FA5}">
                      <a16:colId xmlns:a16="http://schemas.microsoft.com/office/drawing/2014/main" val="384615516"/>
                    </a:ext>
                  </a:extLst>
                </a:gridCol>
                <a:gridCol w="282606">
                  <a:extLst>
                    <a:ext uri="{9D8B030D-6E8A-4147-A177-3AD203B41FA5}">
                      <a16:colId xmlns:a16="http://schemas.microsoft.com/office/drawing/2014/main" val="2585931872"/>
                    </a:ext>
                  </a:extLst>
                </a:gridCol>
                <a:gridCol w="282606">
                  <a:extLst>
                    <a:ext uri="{9D8B030D-6E8A-4147-A177-3AD203B41FA5}">
                      <a16:colId xmlns:a16="http://schemas.microsoft.com/office/drawing/2014/main" val="1608020694"/>
                    </a:ext>
                  </a:extLst>
                </a:gridCol>
                <a:gridCol w="282606">
                  <a:extLst>
                    <a:ext uri="{9D8B030D-6E8A-4147-A177-3AD203B41FA5}">
                      <a16:colId xmlns:a16="http://schemas.microsoft.com/office/drawing/2014/main" val="4164423105"/>
                    </a:ext>
                  </a:extLst>
                </a:gridCol>
                <a:gridCol w="282606">
                  <a:extLst>
                    <a:ext uri="{9D8B030D-6E8A-4147-A177-3AD203B41FA5}">
                      <a16:colId xmlns:a16="http://schemas.microsoft.com/office/drawing/2014/main" val="3233058977"/>
                    </a:ext>
                  </a:extLst>
                </a:gridCol>
                <a:gridCol w="282606">
                  <a:extLst>
                    <a:ext uri="{9D8B030D-6E8A-4147-A177-3AD203B41FA5}">
                      <a16:colId xmlns:a16="http://schemas.microsoft.com/office/drawing/2014/main" val="2889151618"/>
                    </a:ext>
                  </a:extLst>
                </a:gridCol>
                <a:gridCol w="282606">
                  <a:extLst>
                    <a:ext uri="{9D8B030D-6E8A-4147-A177-3AD203B41FA5}">
                      <a16:colId xmlns:a16="http://schemas.microsoft.com/office/drawing/2014/main" val="560411669"/>
                    </a:ext>
                  </a:extLst>
                </a:gridCol>
                <a:gridCol w="282606">
                  <a:extLst>
                    <a:ext uri="{9D8B030D-6E8A-4147-A177-3AD203B41FA5}">
                      <a16:colId xmlns:a16="http://schemas.microsoft.com/office/drawing/2014/main" val="3884846165"/>
                    </a:ext>
                  </a:extLst>
                </a:gridCol>
                <a:gridCol w="282606">
                  <a:extLst>
                    <a:ext uri="{9D8B030D-6E8A-4147-A177-3AD203B41FA5}">
                      <a16:colId xmlns:a16="http://schemas.microsoft.com/office/drawing/2014/main" val="1129982004"/>
                    </a:ext>
                  </a:extLst>
                </a:gridCol>
                <a:gridCol w="282606">
                  <a:extLst>
                    <a:ext uri="{9D8B030D-6E8A-4147-A177-3AD203B41FA5}">
                      <a16:colId xmlns:a16="http://schemas.microsoft.com/office/drawing/2014/main" val="921361012"/>
                    </a:ext>
                  </a:extLst>
                </a:gridCol>
                <a:gridCol w="282606">
                  <a:extLst>
                    <a:ext uri="{9D8B030D-6E8A-4147-A177-3AD203B41FA5}">
                      <a16:colId xmlns:a16="http://schemas.microsoft.com/office/drawing/2014/main" val="1082313226"/>
                    </a:ext>
                  </a:extLst>
                </a:gridCol>
                <a:gridCol w="282606">
                  <a:extLst>
                    <a:ext uri="{9D8B030D-6E8A-4147-A177-3AD203B41FA5}">
                      <a16:colId xmlns:a16="http://schemas.microsoft.com/office/drawing/2014/main" val="3555641462"/>
                    </a:ext>
                  </a:extLst>
                </a:gridCol>
                <a:gridCol w="282606">
                  <a:extLst>
                    <a:ext uri="{9D8B030D-6E8A-4147-A177-3AD203B41FA5}">
                      <a16:colId xmlns:a16="http://schemas.microsoft.com/office/drawing/2014/main" val="2046748408"/>
                    </a:ext>
                  </a:extLst>
                </a:gridCol>
                <a:gridCol w="282606">
                  <a:extLst>
                    <a:ext uri="{9D8B030D-6E8A-4147-A177-3AD203B41FA5}">
                      <a16:colId xmlns:a16="http://schemas.microsoft.com/office/drawing/2014/main" val="61301162"/>
                    </a:ext>
                  </a:extLst>
                </a:gridCol>
                <a:gridCol w="282606">
                  <a:extLst>
                    <a:ext uri="{9D8B030D-6E8A-4147-A177-3AD203B41FA5}">
                      <a16:colId xmlns:a16="http://schemas.microsoft.com/office/drawing/2014/main" val="151961678"/>
                    </a:ext>
                  </a:extLst>
                </a:gridCol>
                <a:gridCol w="282606">
                  <a:extLst>
                    <a:ext uri="{9D8B030D-6E8A-4147-A177-3AD203B41FA5}">
                      <a16:colId xmlns:a16="http://schemas.microsoft.com/office/drawing/2014/main" val="3307757913"/>
                    </a:ext>
                  </a:extLst>
                </a:gridCol>
                <a:gridCol w="282606">
                  <a:extLst>
                    <a:ext uri="{9D8B030D-6E8A-4147-A177-3AD203B41FA5}">
                      <a16:colId xmlns:a16="http://schemas.microsoft.com/office/drawing/2014/main" val="2537069362"/>
                    </a:ext>
                  </a:extLst>
                </a:gridCol>
                <a:gridCol w="282606">
                  <a:extLst>
                    <a:ext uri="{9D8B030D-6E8A-4147-A177-3AD203B41FA5}">
                      <a16:colId xmlns:a16="http://schemas.microsoft.com/office/drawing/2014/main" val="3220850051"/>
                    </a:ext>
                  </a:extLst>
                </a:gridCol>
                <a:gridCol w="282606">
                  <a:extLst>
                    <a:ext uri="{9D8B030D-6E8A-4147-A177-3AD203B41FA5}">
                      <a16:colId xmlns:a16="http://schemas.microsoft.com/office/drawing/2014/main" val="4047037587"/>
                    </a:ext>
                  </a:extLst>
                </a:gridCol>
                <a:gridCol w="282606">
                  <a:extLst>
                    <a:ext uri="{9D8B030D-6E8A-4147-A177-3AD203B41FA5}">
                      <a16:colId xmlns:a16="http://schemas.microsoft.com/office/drawing/2014/main" val="1193031526"/>
                    </a:ext>
                  </a:extLst>
                </a:gridCol>
              </a:tblGrid>
              <a:tr h="260216">
                <a:tc>
                  <a:txBody>
                    <a:bodyPr/>
                    <a:lstStyle/>
                    <a:p>
                      <a:pPr algn="ctr" latinLnBrk="1"/>
                      <a:r>
                        <a:rPr lang="ko-KR" altLang="en-US" sz="1000" b="1" dirty="0">
                          <a:solidFill>
                            <a:schemeClr val="tx1"/>
                          </a:solidFill>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gridSpan="30">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pPr>
                      <a:r>
                        <a:rPr lang="ko-KR" altLang="en-US" sz="900" dirty="0">
                          <a:solidFill>
                            <a:schemeClr val="tx1"/>
                          </a:solidFill>
                          <a:latin typeface="+mn-ea"/>
                          <a:ea typeface="+mn-ea"/>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캠핑을 좋아하는 사람들이 늘어나는 추세이므로</a:t>
                      </a:r>
                      <a:r>
                        <a:rPr lang="en-US" altLang="ko-KR" sz="900">
                          <a:solidFill>
                            <a:schemeClr val="tx1"/>
                          </a:solidFill>
                          <a:latin typeface="+mn-ea"/>
                          <a:ea typeface="+mn-ea"/>
                        </a:rPr>
                        <a:t>, </a:t>
                      </a:r>
                      <a:r>
                        <a:rPr lang="ko-KR" altLang="en-US" sz="900">
                          <a:solidFill>
                            <a:schemeClr val="tx1"/>
                          </a:solidFill>
                          <a:latin typeface="+mn-ea"/>
                          <a:ea typeface="+mn-ea"/>
                        </a:rPr>
                        <a:t>장소와 팁 같은 정보를 수집하기 위해 진행하게 되었습니다</a:t>
                      </a:r>
                      <a:r>
                        <a:rPr lang="en-US" altLang="ko-KR" sz="900">
                          <a:solidFill>
                            <a:schemeClr val="tx1"/>
                          </a:solidFill>
                          <a:latin typeface="+mn-ea"/>
                          <a:ea typeface="+mn-ea"/>
                        </a:rPr>
                        <a:t>.</a:t>
                      </a:r>
                      <a:endParaRPr lang="ko-KR" altLang="en-US"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pPr>
                      <a:r>
                        <a:rPr lang="ko-KR" altLang="en-US" sz="900" dirty="0">
                          <a:solidFill>
                            <a:schemeClr val="tx1"/>
                          </a:solidFill>
                          <a:latin typeface="+mn-ea"/>
                          <a:ea typeface="+mn-ea"/>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부족한 캠핑들의 정보를 수집하기 위한 목적입니다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정보를 공유하기 위한 목적입니다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pPr>
                      <a:r>
                        <a:rPr lang="ko-KR" altLang="en-US" sz="900" dirty="0">
                          <a:solidFill>
                            <a:schemeClr val="tx1"/>
                          </a:solidFill>
                          <a:latin typeface="+mn-ea"/>
                          <a:ea typeface="+mn-ea"/>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캠핑장 장소들을 등록하여 캠핑장 홍보 효과를 기대할 수 있습니다</a:t>
                      </a:r>
                      <a:r>
                        <a:rPr lang="en-US" altLang="ko-KR" sz="900">
                          <a:solidFill>
                            <a:schemeClr val="tx1"/>
                          </a:solidFill>
                          <a:latin typeface="+mn-ea"/>
                          <a:ea typeface="+mn-ea"/>
                        </a:rPr>
                        <a:t>.</a:t>
                      </a:r>
                    </a:p>
                    <a:p>
                      <a:pPr marL="171450" marR="0" lvl="0" indent="-171450" algn="just" defTabSz="914400" rtl="0" eaLnBrk="1" fontAlgn="auto" latinLnBrk="1" hangingPunct="1">
                        <a:lnSpc>
                          <a:spcPct val="130000"/>
                        </a:lnSpc>
                        <a:spcBef>
                          <a:spcPts val="0"/>
                        </a:spcBef>
                        <a:spcAft>
                          <a:spcPts val="0"/>
                        </a:spcAft>
                        <a:buClrTx/>
                        <a:buSzTx/>
                        <a:buFont typeface="Arial" panose="020B0604020202020204" pitchFamily="34" charset="0"/>
                        <a:buChar char="•"/>
                        <a:tabLst/>
                        <a:defRPr/>
                      </a:pPr>
                      <a:r>
                        <a:rPr lang="ko-KR" altLang="en-US" sz="900">
                          <a:solidFill>
                            <a:schemeClr val="tx1"/>
                          </a:solidFill>
                          <a:latin typeface="+mn-ea"/>
                          <a:ea typeface="+mn-ea"/>
                        </a:rPr>
                        <a:t>회원들의 캠핑 정보 공유로 더 나은 캠핑 활동과 지역 방문을 통해 지역 홍보 효과를 기대할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pPr>
                      <a:r>
                        <a:rPr lang="ko-KR" altLang="en-US" sz="900" dirty="0">
                          <a:solidFill>
                            <a:schemeClr val="tx1"/>
                          </a:solidFill>
                          <a:latin typeface="+mn-ea"/>
                          <a:ea typeface="+mn-ea"/>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회원 계정을 저장하고</a:t>
                      </a:r>
                      <a:r>
                        <a:rPr lang="en-US" altLang="ko-KR" sz="900">
                          <a:solidFill>
                            <a:schemeClr val="tx1"/>
                          </a:solidFill>
                          <a:latin typeface="+mn-ea"/>
                          <a:ea typeface="+mn-ea"/>
                        </a:rPr>
                        <a:t>, </a:t>
                      </a:r>
                      <a:r>
                        <a:rPr lang="ko-KR" altLang="en-US" sz="900">
                          <a:solidFill>
                            <a:schemeClr val="tx1"/>
                          </a:solidFill>
                          <a:latin typeface="+mn-ea"/>
                          <a:ea typeface="+mn-ea"/>
                        </a:rPr>
                        <a:t>회원 정보를 찾을 수 있습니다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비밀번호를 찾을 때 임시 비밀번호를 사용자 이메일로 발송합니다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사용자들끼리 게시글을 등록하여 정보를 공유하고</a:t>
                      </a:r>
                      <a:r>
                        <a:rPr lang="en-US" altLang="ko-KR" sz="900">
                          <a:solidFill>
                            <a:schemeClr val="tx1"/>
                          </a:solidFill>
                          <a:latin typeface="+mn-ea"/>
                          <a:ea typeface="+mn-ea"/>
                        </a:rPr>
                        <a:t>, </a:t>
                      </a:r>
                      <a:r>
                        <a:rPr lang="ko-KR" altLang="en-US" sz="900">
                          <a:solidFill>
                            <a:schemeClr val="tx1"/>
                          </a:solidFill>
                          <a:latin typeface="+mn-ea"/>
                          <a:ea typeface="+mn-ea"/>
                        </a:rPr>
                        <a:t>자유로운 대화가 가능합니다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ko-KR" altLang="en-US" sz="900">
                          <a:solidFill>
                            <a:schemeClr val="tx1"/>
                          </a:solidFill>
                          <a:latin typeface="+mn-ea"/>
                          <a:ea typeface="+mn-ea"/>
                        </a:rPr>
                        <a:t>캠핑장 운영 장소들을 등록할 수 있습니다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921827172"/>
                  </a:ext>
                </a:extLst>
              </a:tr>
              <a:tr h="504056">
                <a:tc>
                  <a:txBody>
                    <a:bodyPr/>
                    <a:lstStyle/>
                    <a:p>
                      <a:pPr algn="ctr" latinLnBrk="1">
                        <a:lnSpc>
                          <a:spcPct val="120000"/>
                        </a:lnSpc>
                      </a:pPr>
                      <a:r>
                        <a:rPr lang="ko-KR" altLang="en-US" sz="900" dirty="0">
                          <a:solidFill>
                            <a:schemeClr val="tx1"/>
                          </a:solidFill>
                          <a:latin typeface="+mn-ea"/>
                          <a:ea typeface="+mn-ea"/>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gridSpan="30">
                  <a:txBody>
                    <a:bodyPr/>
                    <a:lstStyle/>
                    <a:p>
                      <a:pPr marL="171450" indent="-171450" algn="just" latinLnBrk="1">
                        <a:lnSpc>
                          <a:spcPct val="130000"/>
                        </a:lnSpc>
                        <a:buFont typeface="Arial" panose="020B0604020202020204" pitchFamily="34" charset="0"/>
                        <a:buChar char="•"/>
                      </a:pPr>
                      <a:r>
                        <a:rPr lang="ko-KR" altLang="en-US" sz="900" dirty="0">
                          <a:solidFill>
                            <a:schemeClr val="tx1"/>
                          </a:solidFill>
                          <a:latin typeface="+mn-ea"/>
                          <a:ea typeface="+mn-ea"/>
                        </a:rPr>
                        <a:t>서비스 </a:t>
                      </a:r>
                      <a:r>
                        <a:rPr lang="ko-KR" altLang="en-US" sz="900">
                          <a:solidFill>
                            <a:schemeClr val="tx1"/>
                          </a:solidFill>
                          <a:latin typeface="+mn-ea"/>
                          <a:ea typeface="+mn-ea"/>
                        </a:rPr>
                        <a:t>구현에 사용된</a:t>
                      </a:r>
                      <a:r>
                        <a:rPr lang="en-US" altLang="ko-KR" sz="900">
                          <a:solidFill>
                            <a:schemeClr val="tx1"/>
                          </a:solidFill>
                          <a:latin typeface="+mn-ea"/>
                          <a:ea typeface="+mn-ea"/>
                        </a:rPr>
                        <a:t> Eclipse</a:t>
                      </a:r>
                      <a:r>
                        <a:rPr lang="ko-KR" altLang="en-US" sz="900">
                          <a:solidFill>
                            <a:schemeClr val="tx1"/>
                          </a:solidFill>
                          <a:latin typeface="+mn-ea"/>
                          <a:ea typeface="+mn-ea"/>
                        </a:rPr>
                        <a:t>를 사용했으며</a:t>
                      </a:r>
                      <a:r>
                        <a:rPr lang="en-US" altLang="ko-KR" sz="900">
                          <a:solidFill>
                            <a:schemeClr val="tx1"/>
                          </a:solidFill>
                          <a:latin typeface="+mn-ea"/>
                          <a:ea typeface="+mn-ea"/>
                        </a:rPr>
                        <a:t>, </a:t>
                      </a:r>
                      <a:r>
                        <a:rPr lang="ko-KR" altLang="en-US" sz="900">
                          <a:solidFill>
                            <a:schemeClr val="tx1"/>
                          </a:solidFill>
                          <a:latin typeface="+mn-ea"/>
                          <a:ea typeface="+mn-ea"/>
                        </a:rPr>
                        <a:t> </a:t>
                      </a:r>
                      <a:r>
                        <a:rPr lang="en-US" altLang="ko-KR" sz="900">
                          <a:solidFill>
                            <a:schemeClr val="tx1"/>
                          </a:solidFill>
                          <a:latin typeface="+mn-ea"/>
                          <a:ea typeface="+mn-ea"/>
                        </a:rPr>
                        <a:t>javamail-1.4.7 ,  jaf-1.1.1 activation.jar </a:t>
                      </a:r>
                      <a:r>
                        <a:rPr lang="ko-KR" altLang="en-US" sz="900">
                          <a:solidFill>
                            <a:schemeClr val="tx1"/>
                          </a:solidFill>
                          <a:latin typeface="+mn-ea"/>
                          <a:ea typeface="+mn-ea"/>
                        </a:rPr>
                        <a:t>인 </a:t>
                      </a:r>
                      <a:r>
                        <a:rPr lang="en-US" altLang="ko-KR" sz="900">
                          <a:solidFill>
                            <a:schemeClr val="tx1"/>
                          </a:solidFill>
                          <a:latin typeface="+mn-ea"/>
                          <a:ea typeface="+mn-ea"/>
                        </a:rPr>
                        <a:t>JavaMail API</a:t>
                      </a:r>
                      <a:r>
                        <a:rPr lang="ko-KR" altLang="en-US" sz="900">
                          <a:solidFill>
                            <a:schemeClr val="tx1"/>
                          </a:solidFill>
                          <a:latin typeface="+mn-ea"/>
                          <a:ea typeface="+mn-ea"/>
                        </a:rPr>
                        <a:t>를 이용하였습니다</a:t>
                      </a:r>
                      <a:r>
                        <a:rPr lang="en-US" altLang="ko-KR" sz="900">
                          <a:solidFill>
                            <a:schemeClr val="tx1"/>
                          </a:solidFill>
                          <a:latin typeface="+mn-ea"/>
                          <a:ea typeface="+mn-ea"/>
                        </a:rPr>
                        <a:t>.</a:t>
                      </a:r>
                    </a:p>
                    <a:p>
                      <a:pPr marL="171450" indent="-171450" algn="just" latinLnBrk="1">
                        <a:lnSpc>
                          <a:spcPct val="130000"/>
                        </a:lnSpc>
                        <a:buFont typeface="Arial" panose="020B0604020202020204" pitchFamily="34" charset="0"/>
                        <a:buChar char="•"/>
                      </a:pPr>
                      <a:r>
                        <a:rPr lang="en-US" altLang="ko-KR" sz="900">
                          <a:solidFill>
                            <a:schemeClr val="tx1"/>
                          </a:solidFill>
                          <a:latin typeface="+mn-ea"/>
                          <a:ea typeface="+mn-ea"/>
                        </a:rPr>
                        <a:t>Docker</a:t>
                      </a:r>
                      <a:r>
                        <a:rPr lang="ko-KR" altLang="en-US" sz="900">
                          <a:solidFill>
                            <a:schemeClr val="tx1"/>
                          </a:solidFill>
                          <a:latin typeface="+mn-ea"/>
                          <a:ea typeface="+mn-ea"/>
                        </a:rPr>
                        <a:t>을 이용하여 </a:t>
                      </a:r>
                      <a:r>
                        <a:rPr lang="en-US" altLang="ko-KR" sz="900">
                          <a:solidFill>
                            <a:schemeClr val="tx1"/>
                          </a:solidFill>
                          <a:latin typeface="+mn-ea"/>
                          <a:ea typeface="+mn-ea"/>
                        </a:rPr>
                        <a:t>Oracle Database 11g XE </a:t>
                      </a:r>
                      <a:r>
                        <a:rPr lang="ko-KR" altLang="en-US" sz="900">
                          <a:solidFill>
                            <a:schemeClr val="tx1"/>
                          </a:solidFill>
                          <a:latin typeface="+mn-ea"/>
                          <a:ea typeface="+mn-ea"/>
                        </a:rPr>
                        <a:t>버전 컨테이너를 구축하였습니다</a:t>
                      </a:r>
                      <a:r>
                        <a:rPr lang="en-US" altLang="ko-KR" sz="900">
                          <a:solidFill>
                            <a:schemeClr val="tx1"/>
                          </a:solidFill>
                          <a:latin typeface="+mn-ea"/>
                          <a:ea typeface="+mn-ea"/>
                        </a:rPr>
                        <a:t>.</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4171527082"/>
                  </a:ext>
                </a:extLst>
              </a:tr>
              <a:tr h="147693">
                <a:tc gridSpan="31">
                  <a:txBody>
                    <a:bodyPr/>
                    <a:lstStyle/>
                    <a:p>
                      <a:pPr algn="ctr" latinLnBrk="1">
                        <a:lnSpc>
                          <a:spcPct val="120000"/>
                        </a:lnSpc>
                      </a:pPr>
                      <a:r>
                        <a:rPr lang="en-US" altLang="ko-KR" sz="900">
                          <a:solidFill>
                            <a:schemeClr val="tx1"/>
                          </a:solidFill>
                          <a:latin typeface="+mn-ea"/>
                          <a:ea typeface="+mn-ea"/>
                        </a:rPr>
                        <a:t> </a:t>
                      </a:r>
                      <a:endParaRPr lang="ko-KR" altLang="en-US" sz="900" dirty="0">
                        <a:solidFill>
                          <a:schemeClr val="tx1"/>
                        </a:solidFill>
                        <a:latin typeface="+mn-ea"/>
                        <a:ea typeface="+mn-ea"/>
                      </a:endParaRPr>
                    </a:p>
                  </a:txBody>
                  <a:tcPr anchor="ctr">
                    <a:lnR w="3175" cap="flat" cmpd="sng" algn="ctr">
                      <a:noFill/>
                      <a:prstDash val="solid"/>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616981493"/>
                  </a:ext>
                </a:extLst>
              </a:tr>
              <a:tr h="291709">
                <a:tc rowSpan="2">
                  <a:txBody>
                    <a:bodyPr/>
                    <a:lstStyle/>
                    <a:p>
                      <a:pPr algn="ctr" latinLnBrk="1">
                        <a:lnSpc>
                          <a:spcPct val="120000"/>
                        </a:lnSpc>
                      </a:pPr>
                      <a:r>
                        <a:rPr lang="ko-KR" altLang="en-US" sz="900" dirty="0">
                          <a:solidFill>
                            <a:schemeClr val="tx1"/>
                          </a:solidFill>
                          <a:latin typeface="+mn-ea"/>
                          <a:ea typeface="+mn-ea"/>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7">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tc gridSpan="2">
                  <a:txBody>
                    <a:bodyPr/>
                    <a:lstStyle/>
                    <a:p>
                      <a:pPr marL="0" indent="0" algn="just" latinLnBrk="1">
                        <a:lnSpc>
                          <a:spcPct val="130000"/>
                        </a:lnSpc>
                        <a:buFont typeface="Arial" panose="020B0604020202020204" pitchFamily="34" charset="0"/>
                        <a:buNone/>
                      </a:pPr>
                      <a:r>
                        <a:rPr lang="en-US" altLang="ko-KR" sz="800" dirty="0">
                          <a:solidFill>
                            <a:schemeClr val="tx1"/>
                          </a:solidFill>
                          <a:latin typeface="+mn-ea"/>
                          <a:ea typeface="+mn-ea"/>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solidFill>
                      <a:schemeClr val="bg1">
                        <a:lumMod val="95000"/>
                      </a:schemeClr>
                    </a:solidFill>
                  </a:tcPr>
                </a:tc>
                <a:tc hMerge="1">
                  <a:txBody>
                    <a:bodyPr/>
                    <a:lstStyle/>
                    <a:p>
                      <a:pPr marL="0" indent="0" algn="just" latinLnBrk="1">
                        <a:lnSpc>
                          <a:spcPct val="130000"/>
                        </a:lnSpc>
                        <a:buFont typeface="Arial" panose="020B0604020202020204" pitchFamily="34" charset="0"/>
                        <a:buNone/>
                      </a:pPr>
                      <a:endParaRPr lang="en-US" altLang="ko-KR" sz="9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65000"/>
                        </a:schemeClr>
                      </a:solidFill>
                      <a:prstDash val="sysDot"/>
                      <a:round/>
                      <a:headEnd type="none" w="med" len="med"/>
                      <a:tailEnd type="none" w="med" len="med"/>
                    </a:lnB>
                    <a:noFill/>
                  </a:tcPr>
                </a:tc>
                <a:extLst>
                  <a:ext uri="{0D108BD9-81ED-4DB2-BD59-A6C34878D82A}">
                    <a16:rowId xmlns:a16="http://schemas.microsoft.com/office/drawing/2014/main" val="3209983131"/>
                  </a:ext>
                </a:extLst>
              </a:tr>
              <a:tr h="291709">
                <a:tc vMerge="1">
                  <a:txBody>
                    <a:bodyPr/>
                    <a:lstStyle/>
                    <a:p>
                      <a:pPr algn="ctr" latinLnBrk="1">
                        <a:lnSpc>
                          <a:spcPct val="120000"/>
                        </a:lnSpc>
                      </a:pPr>
                      <a:endParaRPr lang="ko-KR" altLang="en-US" sz="9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19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20</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21</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22</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23</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24</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25</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26</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27</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28</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29</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r>
                        <a:rPr lang="en-US" altLang="ko-KR" sz="700" dirty="0">
                          <a:solidFill>
                            <a:schemeClr val="tx1"/>
                          </a:solidFill>
                          <a:latin typeface="+mn-ea"/>
                          <a:ea typeface="+mn-ea"/>
                        </a:rPr>
                        <a:t>30</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ysDot"/>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1870032"/>
                  </a:ext>
                </a:extLst>
              </a:tr>
              <a:tr h="21234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Business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07584751"/>
                  </a:ext>
                </a:extLst>
              </a:tr>
              <a:tr h="133033">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Benchmarking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Value Proposition</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defTabSz="914400" rtl="0" eaLnBrk="1" latinLnBrk="1" hangingPunct="1">
                        <a:lnSpc>
                          <a:spcPct val="130000"/>
                        </a:lnSpc>
                        <a:buFont typeface="Arial" panose="020B0604020202020204" pitchFamily="34" charset="0"/>
                        <a:buNone/>
                      </a:pPr>
                      <a:endParaRPr lang="en-US" altLang="ko-KR" sz="700" kern="12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Modeling</a:t>
                      </a:r>
                      <a:endParaRPr lang="ko-KR" altLang="en-US" sz="800" dirty="0">
                        <a:solidFill>
                          <a:schemeClr val="tx1"/>
                        </a:solidFill>
                        <a:latin typeface="+mn-ea"/>
                        <a:ea typeface="+mn-ea"/>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Service Policy</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5727">
                <a:tc>
                  <a:txBody>
                    <a:bodyPr/>
                    <a:lstStyle/>
                    <a:p>
                      <a:pPr marL="0" indent="0" algn="r" latinLnBrk="1">
                        <a:lnSpc>
                          <a:spcPct val="120000"/>
                        </a:lnSpc>
                        <a:buFont typeface="Arial" panose="020B0604020202020204" pitchFamily="34" charset="0"/>
                        <a:buNone/>
                      </a:pPr>
                      <a:r>
                        <a:rPr lang="en-US" altLang="ko-KR" sz="800" dirty="0">
                          <a:solidFill>
                            <a:schemeClr val="tx1"/>
                          </a:solidFill>
                          <a:latin typeface="+mn-ea"/>
                          <a:ea typeface="+mn-ea"/>
                        </a:rPr>
                        <a:t>User interface</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panose="020B0604020202020204" pitchFamily="34" charset="0"/>
                        <a:buNone/>
                      </a:pPr>
                      <a:endParaRPr lang="en-US" altLang="ko-KR" sz="700" dirty="0">
                        <a:solidFill>
                          <a:schemeClr val="tx1"/>
                        </a:solidFill>
                        <a:latin typeface="+mn-ea"/>
                        <a:ea typeface="+mn-ea"/>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3982823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790C89EA-7FA6-4E8F-BBFB-28696C69B02E}"/>
              </a:ext>
            </a:extLst>
          </p:cNvPr>
          <p:cNvPicPr>
            <a:picLocks noChangeAspect="1"/>
          </p:cNvPicPr>
          <p:nvPr/>
        </p:nvPicPr>
        <p:blipFill>
          <a:blip r:embed="rId2"/>
          <a:stretch>
            <a:fillRect/>
          </a:stretch>
        </p:blipFill>
        <p:spPr>
          <a:xfrm>
            <a:off x="396708" y="390947"/>
            <a:ext cx="7536160" cy="646705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a:t>404error.jsp	</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a:t>404error</a:t>
            </a:r>
            <a:r>
              <a:rPr lang="ko-KR" altLang="en-US"/>
              <a:t> 페이지</a:t>
            </a:r>
            <a:endParaRPr lang="ko-KR" altLang="en-US" dirty="0"/>
          </a:p>
        </p:txBody>
      </p:sp>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20</a:t>
            </a:fld>
            <a:endParaRPr lang="ko-KR" altLang="en-US" sz="900" dirty="0"/>
          </a:p>
        </p:txBody>
      </p:sp>
      <p:graphicFrame>
        <p:nvGraphicFramePr>
          <p:cNvPr id="18" name="표 17">
            <a:extLst>
              <a:ext uri="{FF2B5EF4-FFF2-40B4-BE49-F238E27FC236}">
                <a16:creationId xmlns:a16="http://schemas.microsoft.com/office/drawing/2014/main" id="{51EAFED6-09A8-44B1-9DD2-5A1EA4E8BE4C}"/>
              </a:ext>
            </a:extLst>
          </p:cNvPr>
          <p:cNvGraphicFramePr>
            <a:graphicFrameLocks noGrp="1"/>
          </p:cNvGraphicFramePr>
          <p:nvPr>
            <p:extLst>
              <p:ext uri="{D42A27DB-BD31-4B8C-83A1-F6EECF244321}">
                <p14:modId xmlns:p14="http://schemas.microsoft.com/office/powerpoint/2010/main" val="1748503244"/>
              </p:ext>
            </p:extLst>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404error </a:t>
                      </a:r>
                      <a:r>
                        <a:rPr lang="ko-KR" altLang="en-US" sz="900" b="1">
                          <a:solidFill>
                            <a:srgbClr val="4E5263"/>
                          </a:solidFill>
                          <a:latin typeface="+mn-ea"/>
                          <a:ea typeface="+mn-ea"/>
                          <a:sym typeface="맑은 고딕"/>
                        </a:rPr>
                        <a:t>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사용자가 요청한 페이지가 응답이 불가능한 </a:t>
                      </a:r>
                      <a:r>
                        <a:rPr lang="en-US" altLang="ko-KR" sz="800" b="0">
                          <a:solidFill>
                            <a:schemeClr val="tx1"/>
                          </a:solidFill>
                          <a:latin typeface="+mn-ea"/>
                          <a:ea typeface="+mn-ea"/>
                          <a:sym typeface="맑은 고딕"/>
                        </a:rPr>
                        <a:t>URL(</a:t>
                      </a:r>
                      <a:r>
                        <a:rPr lang="ko-KR" altLang="en-US" sz="800" b="0">
                          <a:solidFill>
                            <a:schemeClr val="tx1"/>
                          </a:solidFill>
                          <a:latin typeface="+mn-ea"/>
                          <a:ea typeface="+mn-ea"/>
                          <a:sym typeface="맑은 고딕"/>
                        </a:rPr>
                        <a:t>주소</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이거나</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존재하지 않는 페이지일 경우뜨는 에러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dirty="0">
                          <a:solidFill>
                            <a:schemeClr val="tx1"/>
                          </a:solidFill>
                          <a:latin typeface="+mn-ea"/>
                          <a:ea typeface="+mn-ea"/>
                        </a:rPr>
                        <a:t>1</a:t>
                      </a:r>
                      <a:endParaRPr lang="ko-KR" altLang="en-US" sz="850" b="0" dirty="0">
                        <a:solidFill>
                          <a:schemeClr val="tx1"/>
                        </a:solidFill>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메인으로 이동하는 버튼을 누릅니다</a:t>
                      </a:r>
                      <a:r>
                        <a:rPr lang="en-US" altLang="ko-KR" sz="850" b="0">
                          <a:latin typeface="+mn-ea"/>
                          <a:ea typeface="+mn-ea"/>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96699591"/>
                  </a:ext>
                </a:extLst>
              </a:tr>
            </a:tbl>
          </a:graphicData>
        </a:graphic>
      </p:graphicFrame>
      <p:sp>
        <p:nvSpPr>
          <p:cNvPr id="15" name="타원 14">
            <a:extLst>
              <a:ext uri="{FF2B5EF4-FFF2-40B4-BE49-F238E27FC236}">
                <a16:creationId xmlns:a16="http://schemas.microsoft.com/office/drawing/2014/main" id="{8101E231-E495-4EA3-8A53-24187AA259DC}"/>
              </a:ext>
            </a:extLst>
          </p:cNvPr>
          <p:cNvSpPr/>
          <p:nvPr/>
        </p:nvSpPr>
        <p:spPr>
          <a:xfrm>
            <a:off x="4943872" y="3336444"/>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Tree>
    <p:extLst>
      <p:ext uri="{BB962C8B-B14F-4D97-AF65-F5344CB8AC3E}">
        <p14:creationId xmlns:p14="http://schemas.microsoft.com/office/powerpoint/2010/main" val="1985262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dirty="0">
                <a:hlinkClick r:id="rId2"/>
              </a:rPr>
              <a:t>도메인</a:t>
            </a:r>
            <a:br>
              <a:rPr lang="en-US" altLang="ko-KR" dirty="0"/>
            </a:br>
            <a:r>
              <a:rPr lang="ko-KR" altLang="en-US" dirty="0">
                <a:hlinkClick r:id="rId3"/>
              </a:rPr>
              <a:t>코드</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dirty="0"/>
              <a:t>도메인과 코드 입니다</a:t>
            </a:r>
            <a:r>
              <a:rPr lang="en-US" altLang="ko-KR" dirty="0"/>
              <a:t>.</a:t>
            </a:r>
            <a:endParaRPr lang="ko-KR" altLang="en-US" dirty="0"/>
          </a:p>
        </p:txBody>
      </p:sp>
    </p:spTree>
    <p:extLst>
      <p:ext uri="{BB962C8B-B14F-4D97-AF65-F5344CB8AC3E}">
        <p14:creationId xmlns:p14="http://schemas.microsoft.com/office/powerpoint/2010/main" val="18418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p:txBody>
          <a:bodyPr/>
          <a:lstStyle/>
          <a:p>
            <a:r>
              <a:rPr lang="en-US" altLang="ko-KR"/>
              <a:t>ERD - </a:t>
            </a:r>
            <a:r>
              <a:rPr lang="en-US" altLang="ko-KR" b="1" i="0">
                <a:solidFill>
                  <a:srgbClr val="5F6368"/>
                </a:solidFill>
                <a:effectLst/>
                <a:latin typeface="Apple SD Gothic Neo"/>
              </a:rPr>
              <a:t>Entity Relationship Diagram</a:t>
            </a:r>
            <a:endParaRPr lang="ko-KR" altLang="en-US" dirty="0"/>
          </a:p>
        </p:txBody>
      </p:sp>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pic>
        <p:nvPicPr>
          <p:cNvPr id="6" name="그림 5">
            <a:extLst>
              <a:ext uri="{FF2B5EF4-FFF2-40B4-BE49-F238E27FC236}">
                <a16:creationId xmlns:a16="http://schemas.microsoft.com/office/drawing/2014/main" id="{FA84B82B-10D5-4275-9B24-373025657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40" y="1196752"/>
            <a:ext cx="3552394" cy="2664296"/>
          </a:xfrm>
          <a:prstGeom prst="rect">
            <a:avLst/>
          </a:prstGeom>
        </p:spPr>
      </p:pic>
    </p:spTree>
    <p:extLst>
      <p:ext uri="{BB962C8B-B14F-4D97-AF65-F5344CB8AC3E}">
        <p14:creationId xmlns:p14="http://schemas.microsoft.com/office/powerpoint/2010/main" val="286272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9F2D03-4DCC-42DA-95ED-B3FF360D7F63}"/>
              </a:ext>
            </a:extLst>
          </p:cNvPr>
          <p:cNvSpPr>
            <a:spLocks noGrp="1"/>
          </p:cNvSpPr>
          <p:nvPr>
            <p:ph type="title"/>
          </p:nvPr>
        </p:nvSpPr>
        <p:spPr>
          <a:xfrm>
            <a:off x="452672" y="420734"/>
            <a:ext cx="11425269" cy="611352"/>
          </a:xfrm>
        </p:spPr>
        <p:txBody>
          <a:bodyPr/>
          <a:lstStyle/>
          <a:p>
            <a:r>
              <a:rPr lang="en-US" altLang="ko-KR"/>
              <a:t>User flow : </a:t>
            </a:r>
            <a:r>
              <a:rPr lang="ko-KR" altLang="en-US"/>
              <a:t>회원가입 </a:t>
            </a:r>
            <a:endParaRPr lang="ko-KR" altLang="en-US" dirty="0"/>
          </a:p>
        </p:txBody>
      </p:sp>
      <p:graphicFrame>
        <p:nvGraphicFramePr>
          <p:cNvPr id="3" name="표 2">
            <a:extLst>
              <a:ext uri="{FF2B5EF4-FFF2-40B4-BE49-F238E27FC236}">
                <a16:creationId xmlns:a16="http://schemas.microsoft.com/office/drawing/2014/main" id="{8B87A678-AF99-4807-A120-CB661ED337F4}"/>
              </a:ext>
            </a:extLst>
          </p:cNvPr>
          <p:cNvGraphicFramePr>
            <a:graphicFrameLocks noGrp="1"/>
          </p:cNvGraphicFramePr>
          <p:nvPr>
            <p:extLst>
              <p:ext uri="{D42A27DB-BD31-4B8C-83A1-F6EECF244321}">
                <p14:modId xmlns:p14="http://schemas.microsoft.com/office/powerpoint/2010/main" val="519227471"/>
              </p:ext>
            </p:extLst>
          </p:nvPr>
        </p:nvGraphicFramePr>
        <p:xfrm>
          <a:off x="452672" y="1196752"/>
          <a:ext cx="10858207" cy="5289518"/>
        </p:xfrm>
        <a:graphic>
          <a:graphicData uri="http://schemas.openxmlformats.org/drawingml/2006/table">
            <a:tbl>
              <a:tblPr>
                <a:tableStyleId>{5C22544A-7EE6-4342-B048-85BDC9FD1C3A}</a:tableStyleId>
              </a:tblPr>
              <a:tblGrid>
                <a:gridCol w="674776">
                  <a:extLst>
                    <a:ext uri="{9D8B030D-6E8A-4147-A177-3AD203B41FA5}">
                      <a16:colId xmlns:a16="http://schemas.microsoft.com/office/drawing/2014/main" val="554055183"/>
                    </a:ext>
                  </a:extLst>
                </a:gridCol>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2376264">
                  <a:extLst>
                    <a:ext uri="{9D8B030D-6E8A-4147-A177-3AD203B41FA5}">
                      <a16:colId xmlns:a16="http://schemas.microsoft.com/office/drawing/2014/main" val="20004"/>
                    </a:ext>
                  </a:extLst>
                </a:gridCol>
                <a:gridCol w="2118535">
                  <a:extLst>
                    <a:ext uri="{9D8B030D-6E8A-4147-A177-3AD203B41FA5}">
                      <a16:colId xmlns:a16="http://schemas.microsoft.com/office/drawing/2014/main" val="20005"/>
                    </a:ext>
                  </a:extLst>
                </a:gridCol>
              </a:tblGrid>
              <a:tr h="457789">
                <a:tc rowSpan="2">
                  <a:txBody>
                    <a:bodyPr/>
                    <a:lstStyle/>
                    <a:p>
                      <a:pPr algn="ctr" latinLnBrk="1"/>
                      <a:r>
                        <a:rPr lang="en-US" altLang="ko-KR" sz="1000" b="1" dirty="0">
                          <a:solidFill>
                            <a:schemeClr val="tx1"/>
                          </a:solidFill>
                        </a:rPr>
                        <a:t>Login</a:t>
                      </a:r>
                    </a:p>
                    <a:p>
                      <a:pPr algn="ctr" latinLnBrk="1"/>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l" latinLnBrk="1"/>
                      <a:r>
                        <a:rPr lang="en-US" altLang="ko-KR" sz="1000" b="1" dirty="0">
                          <a:solidFill>
                            <a:schemeClr val="tx1"/>
                          </a:solidFill>
                        </a:rPr>
                        <a:t>1 STEP</a:t>
                      </a:r>
                      <a:r>
                        <a:rPr lang="en-US" altLang="ko-KR" sz="1000" b="1">
                          <a:solidFill>
                            <a:schemeClr val="tx1"/>
                          </a:solidFill>
                        </a:rPr>
                        <a:t>. </a:t>
                      </a:r>
                      <a:r>
                        <a:rPr lang="ko-KR" altLang="en-US" sz="1000" b="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2 STEP</a:t>
                      </a:r>
                      <a:r>
                        <a:rPr lang="en-US" altLang="ko-KR" sz="1000" b="1">
                          <a:solidFill>
                            <a:schemeClr val="tx1"/>
                          </a:solidFill>
                        </a:rPr>
                        <a:t>.  </a:t>
                      </a:r>
                      <a:r>
                        <a:rPr lang="ko-KR" altLang="en-US" sz="1000" b="0">
                          <a:solidFill>
                            <a:schemeClr val="tx1"/>
                          </a:solidFill>
                        </a:rPr>
                        <a:t>회원 로그인</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 2-1. ID </a:t>
                      </a:r>
                      <a:r>
                        <a:rPr lang="ko-KR" altLang="en-US" sz="1000" b="1">
                          <a:solidFill>
                            <a:schemeClr val="tx1"/>
                          </a:solidFill>
                        </a:rPr>
                        <a:t>찾기</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a:solidFill>
                            <a:schemeClr val="tx1"/>
                          </a:solidFill>
                        </a:rPr>
                        <a:t>2-2. PW</a:t>
                      </a:r>
                      <a:r>
                        <a:rPr lang="ko-KR" altLang="en-US" sz="1000" b="1">
                          <a:solidFill>
                            <a:schemeClr val="tx1"/>
                          </a:solidFill>
                        </a:rPr>
                        <a:t> 찾기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831729">
                <a:tc vMerge="1">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mn-ea"/>
                        <a:ea typeface="+mn-ea"/>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 name="순서도: 수행의 시작/종료 5">
            <a:extLst>
              <a:ext uri="{FF2B5EF4-FFF2-40B4-BE49-F238E27FC236}">
                <a16:creationId xmlns:a16="http://schemas.microsoft.com/office/drawing/2014/main" id="{B7D46F69-1CA3-4F48-B383-30D303FFEABB}"/>
              </a:ext>
            </a:extLst>
          </p:cNvPr>
          <p:cNvSpPr/>
          <p:nvPr/>
        </p:nvSpPr>
        <p:spPr>
          <a:xfrm>
            <a:off x="2342877" y="171272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join.jsp</a:t>
            </a:r>
            <a:endParaRPr lang="ko-KR" altLang="en-US" sz="800" dirty="0">
              <a:solidFill>
                <a:schemeClr val="tx1"/>
              </a:solidFill>
            </a:endParaRPr>
          </a:p>
        </p:txBody>
      </p:sp>
      <p:sp>
        <p:nvSpPr>
          <p:cNvPr id="7" name="순서도: 처리 6">
            <a:extLst>
              <a:ext uri="{FF2B5EF4-FFF2-40B4-BE49-F238E27FC236}">
                <a16:creationId xmlns:a16="http://schemas.microsoft.com/office/drawing/2014/main" id="{B61B2F31-1FAE-4B5E-9F16-9334C3015BAC}"/>
              </a:ext>
            </a:extLst>
          </p:cNvPr>
          <p:cNvSpPr/>
          <p:nvPr/>
        </p:nvSpPr>
        <p:spPr>
          <a:xfrm>
            <a:off x="2342877" y="220274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sp>
        <p:nvSpPr>
          <p:cNvPr id="8" name="순서도: 처리 7">
            <a:extLst>
              <a:ext uri="{FF2B5EF4-FFF2-40B4-BE49-F238E27FC236}">
                <a16:creationId xmlns:a16="http://schemas.microsoft.com/office/drawing/2014/main" id="{BB96B924-4F71-423C-9A34-4C63C04D46CB}"/>
              </a:ext>
            </a:extLst>
          </p:cNvPr>
          <p:cNvSpPr/>
          <p:nvPr/>
        </p:nvSpPr>
        <p:spPr>
          <a:xfrm>
            <a:off x="2215151" y="2840076"/>
            <a:ext cx="1249680" cy="29293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이메일 인증번호 요청 </a:t>
            </a:r>
            <a:endParaRPr lang="ko-KR" altLang="en-US" sz="800" dirty="0">
              <a:solidFill>
                <a:schemeClr val="tx1"/>
              </a:solidFill>
            </a:endParaRPr>
          </a:p>
        </p:txBody>
      </p:sp>
      <p:sp>
        <p:nvSpPr>
          <p:cNvPr id="10" name="순서도: 판단 9">
            <a:extLst>
              <a:ext uri="{FF2B5EF4-FFF2-40B4-BE49-F238E27FC236}">
                <a16:creationId xmlns:a16="http://schemas.microsoft.com/office/drawing/2014/main" id="{C07A0973-7A51-4E56-927B-66B2A3E6F2B9}"/>
              </a:ext>
            </a:extLst>
          </p:cNvPr>
          <p:cNvSpPr/>
          <p:nvPr/>
        </p:nvSpPr>
        <p:spPr>
          <a:xfrm>
            <a:off x="1852076" y="3406716"/>
            <a:ext cx="2000177" cy="346674"/>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checkEmail()</a:t>
            </a:r>
          </a:p>
          <a:p>
            <a:pPr algn="ctr"/>
            <a:r>
              <a:rPr lang="ko-KR" altLang="en-US" sz="800">
                <a:solidFill>
                  <a:schemeClr val="tx1"/>
                </a:solidFill>
              </a:rPr>
              <a:t>이메일 중복 검사</a:t>
            </a:r>
            <a:endParaRPr lang="en-US" altLang="ko-KR" sz="800" dirty="0">
              <a:solidFill>
                <a:schemeClr val="tx1"/>
              </a:solidFill>
            </a:endParaRPr>
          </a:p>
        </p:txBody>
      </p:sp>
      <p:cxnSp>
        <p:nvCxnSpPr>
          <p:cNvPr id="15" name="직선 화살표 연결선 14">
            <a:extLst>
              <a:ext uri="{FF2B5EF4-FFF2-40B4-BE49-F238E27FC236}">
                <a16:creationId xmlns:a16="http://schemas.microsoft.com/office/drawing/2014/main" id="{3EDA3593-F331-4B43-B8B1-68EE7CADE1D7}"/>
              </a:ext>
            </a:extLst>
          </p:cNvPr>
          <p:cNvCxnSpPr>
            <a:stCxn id="6" idx="2"/>
            <a:endCxn id="7" idx="0"/>
          </p:cNvCxnSpPr>
          <p:nvPr/>
        </p:nvCxnSpPr>
        <p:spPr>
          <a:xfrm>
            <a:off x="2846933" y="1958072"/>
            <a:ext cx="0" cy="2446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E91D1FC-6AC8-4858-8642-44C8273A5620}"/>
              </a:ext>
            </a:extLst>
          </p:cNvPr>
          <p:cNvCxnSpPr>
            <a:cxnSpLocks/>
            <a:stCxn id="7" idx="2"/>
            <a:endCxn id="8" idx="0"/>
          </p:cNvCxnSpPr>
          <p:nvPr/>
        </p:nvCxnSpPr>
        <p:spPr>
          <a:xfrm flipH="1">
            <a:off x="2839991" y="2448090"/>
            <a:ext cx="6942" cy="3919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8C94C72-50E0-4FEE-B332-62829B1B172C}"/>
              </a:ext>
            </a:extLst>
          </p:cNvPr>
          <p:cNvCxnSpPr>
            <a:cxnSpLocks/>
            <a:stCxn id="8" idx="2"/>
            <a:endCxn id="10" idx="0"/>
          </p:cNvCxnSpPr>
          <p:nvPr/>
        </p:nvCxnSpPr>
        <p:spPr>
          <a:xfrm>
            <a:off x="2839991" y="3133010"/>
            <a:ext cx="12174" cy="27370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a:extLst>
              <a:ext uri="{FF2B5EF4-FFF2-40B4-BE49-F238E27FC236}">
                <a16:creationId xmlns:a16="http://schemas.microsoft.com/office/drawing/2014/main" id="{7D62639A-401C-41AD-AF3F-5BB6DF0C766F}"/>
              </a:ext>
            </a:extLst>
          </p:cNvPr>
          <p:cNvSpPr/>
          <p:nvPr/>
        </p:nvSpPr>
        <p:spPr>
          <a:xfrm>
            <a:off x="2050158" y="4028793"/>
            <a:ext cx="1598840"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 </a:t>
            </a:r>
            <a:r>
              <a:rPr lang="en-US" altLang="ko-KR" sz="800">
                <a:solidFill>
                  <a:schemeClr val="tx1"/>
                </a:solidFill>
              </a:rPr>
              <a:t>email </a:t>
            </a:r>
            <a:r>
              <a:rPr lang="ko-KR" altLang="en-US" sz="800">
                <a:solidFill>
                  <a:schemeClr val="tx1"/>
                </a:solidFill>
              </a:rPr>
              <a:t>발송</a:t>
            </a:r>
          </a:p>
          <a:p>
            <a:pPr algn="ctr"/>
            <a:r>
              <a:rPr lang="en-US" altLang="ko-KR" sz="800">
                <a:solidFill>
                  <a:schemeClr val="tx1"/>
                </a:solidFill>
              </a:rPr>
              <a:t>MemberVerifyEmailAction.java</a:t>
            </a:r>
          </a:p>
        </p:txBody>
      </p:sp>
      <p:cxnSp>
        <p:nvCxnSpPr>
          <p:cNvPr id="26" name="직선 화살표 연결선 25">
            <a:extLst>
              <a:ext uri="{FF2B5EF4-FFF2-40B4-BE49-F238E27FC236}">
                <a16:creationId xmlns:a16="http://schemas.microsoft.com/office/drawing/2014/main" id="{CA294CFD-6C69-4018-89C4-80F39A7FB85A}"/>
              </a:ext>
            </a:extLst>
          </p:cNvPr>
          <p:cNvCxnSpPr>
            <a:cxnSpLocks/>
            <a:stCxn id="10" idx="2"/>
            <a:endCxn id="25" idx="0"/>
          </p:cNvCxnSpPr>
          <p:nvPr/>
        </p:nvCxnSpPr>
        <p:spPr>
          <a:xfrm flipH="1">
            <a:off x="2849578" y="3753390"/>
            <a:ext cx="2587" cy="27540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A93E967B-041B-401A-BD32-2734A2D55AD9}"/>
              </a:ext>
            </a:extLst>
          </p:cNvPr>
          <p:cNvCxnSpPr>
            <a:cxnSpLocks/>
            <a:stCxn id="25" idx="2"/>
            <a:endCxn id="161" idx="0"/>
          </p:cNvCxnSpPr>
          <p:nvPr/>
        </p:nvCxnSpPr>
        <p:spPr>
          <a:xfrm>
            <a:off x="2849578" y="4349026"/>
            <a:ext cx="0" cy="29599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a:extLst>
              <a:ext uri="{FF2B5EF4-FFF2-40B4-BE49-F238E27FC236}">
                <a16:creationId xmlns:a16="http://schemas.microsoft.com/office/drawing/2014/main" id="{B5D5819F-C982-46E6-934A-059377051FCE}"/>
              </a:ext>
            </a:extLst>
          </p:cNvPr>
          <p:cNvSpPr/>
          <p:nvPr/>
        </p:nvSpPr>
        <p:spPr>
          <a:xfrm>
            <a:off x="5323870" y="20391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42" name="순서도: 처리 41">
            <a:extLst>
              <a:ext uri="{FF2B5EF4-FFF2-40B4-BE49-F238E27FC236}">
                <a16:creationId xmlns:a16="http://schemas.microsoft.com/office/drawing/2014/main" id="{7DC64F6D-1FA0-4B32-9430-E0D063BB9C92}"/>
              </a:ext>
            </a:extLst>
          </p:cNvPr>
          <p:cNvSpPr/>
          <p:nvPr/>
        </p:nvSpPr>
        <p:spPr>
          <a:xfrm>
            <a:off x="5328718" y="338418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로그인 요청</a:t>
            </a:r>
            <a:endParaRPr lang="ko-KR" altLang="en-US" sz="800" dirty="0">
              <a:solidFill>
                <a:schemeClr val="tx1"/>
              </a:solidFill>
            </a:endParaRPr>
          </a:p>
        </p:txBody>
      </p:sp>
      <p:cxnSp>
        <p:nvCxnSpPr>
          <p:cNvPr id="47" name="직선 화살표 연결선 46">
            <a:extLst>
              <a:ext uri="{FF2B5EF4-FFF2-40B4-BE49-F238E27FC236}">
                <a16:creationId xmlns:a16="http://schemas.microsoft.com/office/drawing/2014/main" id="{7B84CED6-6D11-4322-878F-83515CBA5FC9}"/>
              </a:ext>
            </a:extLst>
          </p:cNvPr>
          <p:cNvCxnSpPr>
            <a:cxnSpLocks/>
            <a:stCxn id="177" idx="2"/>
            <a:endCxn id="42" idx="0"/>
          </p:cNvCxnSpPr>
          <p:nvPr/>
        </p:nvCxnSpPr>
        <p:spPr>
          <a:xfrm>
            <a:off x="5824907" y="2837201"/>
            <a:ext cx="7867" cy="5469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B1DE65E4-4835-485C-A616-FEBDAAFDC475}"/>
              </a:ext>
            </a:extLst>
          </p:cNvPr>
          <p:cNvCxnSpPr>
            <a:cxnSpLocks/>
            <a:stCxn id="42" idx="2"/>
            <a:endCxn id="53" idx="0"/>
          </p:cNvCxnSpPr>
          <p:nvPr/>
        </p:nvCxnSpPr>
        <p:spPr>
          <a:xfrm>
            <a:off x="5832774" y="3629531"/>
            <a:ext cx="0" cy="4896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a:extLst>
              <a:ext uri="{FF2B5EF4-FFF2-40B4-BE49-F238E27FC236}">
                <a16:creationId xmlns:a16="http://schemas.microsoft.com/office/drawing/2014/main" id="{8D4F4747-9751-4A7E-9A2C-A60BC5D2D21F}"/>
              </a:ext>
            </a:extLst>
          </p:cNvPr>
          <p:cNvSpPr/>
          <p:nvPr/>
        </p:nvSpPr>
        <p:spPr>
          <a:xfrm>
            <a:off x="4965749" y="4119163"/>
            <a:ext cx="1734050" cy="32654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loginCheck()</a:t>
            </a:r>
          </a:p>
          <a:p>
            <a:pPr algn="ctr"/>
            <a:r>
              <a:rPr lang="en-US" altLang="ko-KR" sz="800">
                <a:solidFill>
                  <a:schemeClr val="tx1"/>
                </a:solidFill>
              </a:rPr>
              <a:t>ID/PW </a:t>
            </a:r>
            <a:r>
              <a:rPr lang="ko-KR" altLang="en-US" sz="800">
                <a:solidFill>
                  <a:schemeClr val="tx1"/>
                </a:solidFill>
              </a:rPr>
              <a:t>검사</a:t>
            </a:r>
            <a:endParaRPr lang="ko-KR" altLang="en-US" sz="800" dirty="0">
              <a:solidFill>
                <a:schemeClr val="tx1"/>
              </a:solidFill>
            </a:endParaRPr>
          </a:p>
        </p:txBody>
      </p:sp>
      <p:sp>
        <p:nvSpPr>
          <p:cNvPr id="68" name="순서도: 처리 67">
            <a:extLst>
              <a:ext uri="{FF2B5EF4-FFF2-40B4-BE49-F238E27FC236}">
                <a16:creationId xmlns:a16="http://schemas.microsoft.com/office/drawing/2014/main" id="{C4B65520-C38B-4FD7-A1FE-194F021A42FF}"/>
              </a:ext>
            </a:extLst>
          </p:cNvPr>
          <p:cNvSpPr/>
          <p:nvPr/>
        </p:nvSpPr>
        <p:spPr>
          <a:xfrm>
            <a:off x="7498659" y="205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77" name="직사각형 76">
            <a:extLst>
              <a:ext uri="{FF2B5EF4-FFF2-40B4-BE49-F238E27FC236}">
                <a16:creationId xmlns:a16="http://schemas.microsoft.com/office/drawing/2014/main" id="{A9428C8F-F6B1-42F6-AF7E-64F4E0684A90}"/>
              </a:ext>
            </a:extLst>
          </p:cNvPr>
          <p:cNvSpPr/>
          <p:nvPr/>
        </p:nvSpPr>
        <p:spPr>
          <a:xfrm>
            <a:off x="2325284" y="3716811"/>
            <a:ext cx="351378" cy="215444"/>
          </a:xfrm>
          <a:prstGeom prst="rect">
            <a:avLst/>
          </a:prstGeom>
        </p:spPr>
        <p:txBody>
          <a:bodyPr wrap="none">
            <a:spAutoFit/>
          </a:bodyPr>
          <a:lstStyle/>
          <a:p>
            <a:r>
              <a:rPr lang="en-US" altLang="ko-KR" sz="800" dirty="0"/>
              <a:t>YES</a:t>
            </a:r>
            <a:endParaRPr lang="ko-KR" altLang="en-US" sz="800" dirty="0"/>
          </a:p>
        </p:txBody>
      </p:sp>
      <p:sp>
        <p:nvSpPr>
          <p:cNvPr id="78" name="직사각형 77">
            <a:extLst>
              <a:ext uri="{FF2B5EF4-FFF2-40B4-BE49-F238E27FC236}">
                <a16:creationId xmlns:a16="http://schemas.microsoft.com/office/drawing/2014/main" id="{E7885C91-2F84-405C-B940-A7637DEC73CE}"/>
              </a:ext>
            </a:extLst>
          </p:cNvPr>
          <p:cNvSpPr/>
          <p:nvPr/>
        </p:nvSpPr>
        <p:spPr>
          <a:xfrm>
            <a:off x="1226801" y="3376018"/>
            <a:ext cx="343364" cy="215444"/>
          </a:xfrm>
          <a:prstGeom prst="rect">
            <a:avLst/>
          </a:prstGeom>
        </p:spPr>
        <p:txBody>
          <a:bodyPr wrap="none">
            <a:spAutoFit/>
          </a:bodyPr>
          <a:lstStyle/>
          <a:p>
            <a:r>
              <a:rPr lang="en-US" altLang="ko-KR" sz="800" dirty="0"/>
              <a:t>NO</a:t>
            </a:r>
            <a:endParaRPr lang="ko-KR" altLang="en-US" sz="800" dirty="0"/>
          </a:p>
        </p:txBody>
      </p:sp>
      <p:sp>
        <p:nvSpPr>
          <p:cNvPr id="80" name="순서도: 처리 79">
            <a:extLst>
              <a:ext uri="{FF2B5EF4-FFF2-40B4-BE49-F238E27FC236}">
                <a16:creationId xmlns:a16="http://schemas.microsoft.com/office/drawing/2014/main" id="{572A12DD-E5D0-44A7-A7DF-752785488481}"/>
              </a:ext>
            </a:extLst>
          </p:cNvPr>
          <p:cNvSpPr/>
          <p:nvPr/>
        </p:nvSpPr>
        <p:spPr>
          <a:xfrm>
            <a:off x="7501018" y="259472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cxnSp>
        <p:nvCxnSpPr>
          <p:cNvPr id="81" name="연결선: 꺾임 80">
            <a:extLst>
              <a:ext uri="{FF2B5EF4-FFF2-40B4-BE49-F238E27FC236}">
                <a16:creationId xmlns:a16="http://schemas.microsoft.com/office/drawing/2014/main" id="{3F1D0F1F-FED4-4E8D-9D6C-164CA24733BD}"/>
              </a:ext>
            </a:extLst>
          </p:cNvPr>
          <p:cNvCxnSpPr>
            <a:cxnSpLocks/>
            <a:stCxn id="53" idx="3"/>
            <a:endCxn id="177" idx="3"/>
          </p:cNvCxnSpPr>
          <p:nvPr/>
        </p:nvCxnSpPr>
        <p:spPr>
          <a:xfrm flipH="1" flipV="1">
            <a:off x="6328963" y="2714527"/>
            <a:ext cx="370836" cy="1567911"/>
          </a:xfrm>
          <a:prstGeom prst="bentConnector3">
            <a:avLst>
              <a:gd name="adj1" fmla="val -61645"/>
            </a:avLst>
          </a:prstGeom>
          <a:ln>
            <a:headEnd type="oval" w="med" len="med"/>
            <a:tailEnd type="arrow" w="sm" len="sm"/>
          </a:ln>
        </p:spPr>
        <p:style>
          <a:lnRef idx="2">
            <a:schemeClr val="accent2"/>
          </a:lnRef>
          <a:fillRef idx="0">
            <a:schemeClr val="accent2"/>
          </a:fillRef>
          <a:effectRef idx="1">
            <a:schemeClr val="accent2"/>
          </a:effectRef>
          <a:fontRef idx="minor">
            <a:schemeClr val="tx1"/>
          </a:fontRef>
        </p:style>
      </p:cxnSp>
      <p:sp>
        <p:nvSpPr>
          <p:cNvPr id="85" name="직사각형 84">
            <a:extLst>
              <a:ext uri="{FF2B5EF4-FFF2-40B4-BE49-F238E27FC236}">
                <a16:creationId xmlns:a16="http://schemas.microsoft.com/office/drawing/2014/main" id="{9727F534-870B-4388-90F5-5D707F3A5F86}"/>
              </a:ext>
            </a:extLst>
          </p:cNvPr>
          <p:cNvSpPr/>
          <p:nvPr/>
        </p:nvSpPr>
        <p:spPr>
          <a:xfrm>
            <a:off x="5525231" y="4396588"/>
            <a:ext cx="351378" cy="215444"/>
          </a:xfrm>
          <a:prstGeom prst="rect">
            <a:avLst/>
          </a:prstGeom>
        </p:spPr>
        <p:txBody>
          <a:bodyPr wrap="none">
            <a:spAutoFit/>
          </a:bodyPr>
          <a:lstStyle/>
          <a:p>
            <a:r>
              <a:rPr lang="en-US" altLang="ko-KR" sz="800" dirty="0"/>
              <a:t>YES</a:t>
            </a:r>
            <a:endParaRPr lang="ko-KR" altLang="en-US" sz="800" dirty="0"/>
          </a:p>
        </p:txBody>
      </p:sp>
      <p:sp>
        <p:nvSpPr>
          <p:cNvPr id="86" name="직사각형 85">
            <a:extLst>
              <a:ext uri="{FF2B5EF4-FFF2-40B4-BE49-F238E27FC236}">
                <a16:creationId xmlns:a16="http://schemas.microsoft.com/office/drawing/2014/main" id="{0299F278-8C5E-4652-8EC5-3A31D57CAED4}"/>
              </a:ext>
            </a:extLst>
          </p:cNvPr>
          <p:cNvSpPr/>
          <p:nvPr/>
        </p:nvSpPr>
        <p:spPr>
          <a:xfrm>
            <a:off x="6479502" y="4060604"/>
            <a:ext cx="343364" cy="215444"/>
          </a:xfrm>
          <a:prstGeom prst="rect">
            <a:avLst/>
          </a:prstGeom>
        </p:spPr>
        <p:txBody>
          <a:bodyPr wrap="none">
            <a:spAutoFit/>
          </a:bodyPr>
          <a:lstStyle/>
          <a:p>
            <a:r>
              <a:rPr lang="en-US" altLang="ko-KR" sz="800" dirty="0"/>
              <a:t>NO</a:t>
            </a:r>
            <a:endParaRPr lang="ko-KR" altLang="en-US" sz="800" dirty="0"/>
          </a:p>
        </p:txBody>
      </p:sp>
      <p:sp>
        <p:nvSpPr>
          <p:cNvPr id="90" name="순서도: 처리 89">
            <a:extLst>
              <a:ext uri="{FF2B5EF4-FFF2-40B4-BE49-F238E27FC236}">
                <a16:creationId xmlns:a16="http://schemas.microsoft.com/office/drawing/2014/main" id="{F94702C1-6F5F-4C13-8902-B0FCD0B9716B}"/>
              </a:ext>
            </a:extLst>
          </p:cNvPr>
          <p:cNvSpPr/>
          <p:nvPr/>
        </p:nvSpPr>
        <p:spPr>
          <a:xfrm>
            <a:off x="7504141" y="314788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91" name="순서도: 처리 90">
            <a:extLst>
              <a:ext uri="{FF2B5EF4-FFF2-40B4-BE49-F238E27FC236}">
                <a16:creationId xmlns:a16="http://schemas.microsoft.com/office/drawing/2014/main" id="{3826BDDE-67AB-4622-B3CA-0FFF7875D9C6}"/>
              </a:ext>
            </a:extLst>
          </p:cNvPr>
          <p:cNvSpPr/>
          <p:nvPr/>
        </p:nvSpPr>
        <p:spPr>
          <a:xfrm>
            <a:off x="7386182" y="5067983"/>
            <a:ext cx="1273715" cy="21101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이메일 </a:t>
            </a:r>
            <a:r>
              <a:rPr lang="en-US" altLang="ko-KR" sz="800">
                <a:solidFill>
                  <a:schemeClr val="tx1"/>
                </a:solidFill>
              </a:rPr>
              <a:t>ID</a:t>
            </a:r>
            <a:r>
              <a:rPr lang="ko-KR" altLang="en-US" sz="800">
                <a:solidFill>
                  <a:schemeClr val="tx1"/>
                </a:solidFill>
              </a:rPr>
              <a:t> 전송 </a:t>
            </a:r>
            <a:endParaRPr lang="ko-KR" altLang="en-US" sz="800" dirty="0">
              <a:solidFill>
                <a:schemeClr val="tx1"/>
              </a:solidFill>
            </a:endParaRPr>
          </a:p>
        </p:txBody>
      </p:sp>
      <p:sp>
        <p:nvSpPr>
          <p:cNvPr id="102" name="순서도: 연결자 101">
            <a:extLst>
              <a:ext uri="{FF2B5EF4-FFF2-40B4-BE49-F238E27FC236}">
                <a16:creationId xmlns:a16="http://schemas.microsoft.com/office/drawing/2014/main" id="{765F2BDE-2EA3-4C11-94BC-B9A327D190A2}"/>
              </a:ext>
            </a:extLst>
          </p:cNvPr>
          <p:cNvSpPr/>
          <p:nvPr/>
        </p:nvSpPr>
        <p:spPr>
          <a:xfrm flipV="1">
            <a:off x="5723896" y="5245774"/>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tx1"/>
              </a:solidFill>
            </a:endParaRPr>
          </a:p>
        </p:txBody>
      </p:sp>
      <p:cxnSp>
        <p:nvCxnSpPr>
          <p:cNvPr id="114" name="직선 화살표 연결선 113">
            <a:extLst>
              <a:ext uri="{FF2B5EF4-FFF2-40B4-BE49-F238E27FC236}">
                <a16:creationId xmlns:a16="http://schemas.microsoft.com/office/drawing/2014/main" id="{77B688C4-B4FF-4E64-AE28-6708CBADC33A}"/>
              </a:ext>
            </a:extLst>
          </p:cNvPr>
          <p:cNvCxnSpPr>
            <a:cxnSpLocks/>
            <a:stCxn id="68" idx="2"/>
            <a:endCxn id="80" idx="0"/>
          </p:cNvCxnSpPr>
          <p:nvPr/>
        </p:nvCxnSpPr>
        <p:spPr>
          <a:xfrm>
            <a:off x="8002715" y="2305093"/>
            <a:ext cx="2359" cy="28963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F0F1D626-4190-4E9A-9718-2B44F7FA81C6}"/>
              </a:ext>
            </a:extLst>
          </p:cNvPr>
          <p:cNvCxnSpPr>
            <a:cxnSpLocks/>
            <a:stCxn id="91" idx="2"/>
            <a:endCxn id="256" idx="0"/>
          </p:cNvCxnSpPr>
          <p:nvPr/>
        </p:nvCxnSpPr>
        <p:spPr>
          <a:xfrm>
            <a:off x="8023040" y="5278996"/>
            <a:ext cx="12854" cy="4344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B2F6C655-A117-4B6F-8B49-D588A28F2E32}"/>
              </a:ext>
            </a:extLst>
          </p:cNvPr>
          <p:cNvCxnSpPr>
            <a:cxnSpLocks/>
            <a:stCxn id="80" idx="2"/>
            <a:endCxn id="90" idx="0"/>
          </p:cNvCxnSpPr>
          <p:nvPr/>
        </p:nvCxnSpPr>
        <p:spPr>
          <a:xfrm>
            <a:off x="8005074" y="2840076"/>
            <a:ext cx="3123" cy="3078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a:extLst>
              <a:ext uri="{FF2B5EF4-FFF2-40B4-BE49-F238E27FC236}">
                <a16:creationId xmlns:a16="http://schemas.microsoft.com/office/drawing/2014/main" id="{67AF5BC9-6B21-4D64-96A5-A1A3444E5C3B}"/>
              </a:ext>
            </a:extLst>
          </p:cNvPr>
          <p:cNvSpPr/>
          <p:nvPr/>
        </p:nvSpPr>
        <p:spPr>
          <a:xfrm>
            <a:off x="5548095" y="5422461"/>
            <a:ext cx="567784" cy="215444"/>
          </a:xfrm>
          <a:prstGeom prst="rect">
            <a:avLst/>
          </a:prstGeom>
        </p:spPr>
        <p:txBody>
          <a:bodyPr wrap="none">
            <a:spAutoFit/>
          </a:bodyPr>
          <a:lstStyle/>
          <a:p>
            <a:r>
              <a:rPr lang="en-US" altLang="ko-KR" sz="800" dirty="0"/>
              <a:t>Connect</a:t>
            </a:r>
            <a:endParaRPr lang="ko-KR" altLang="en-US" sz="800" dirty="0"/>
          </a:p>
        </p:txBody>
      </p:sp>
      <p:sp>
        <p:nvSpPr>
          <p:cNvPr id="139" name="TextBox 138">
            <a:extLst>
              <a:ext uri="{FF2B5EF4-FFF2-40B4-BE49-F238E27FC236}">
                <a16:creationId xmlns:a16="http://schemas.microsoft.com/office/drawing/2014/main" id="{019DD9D0-C87E-43B8-8B11-2D13E82FE4B0}"/>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cxnSp>
        <p:nvCxnSpPr>
          <p:cNvPr id="117" name="연결선: 꺾임 116">
            <a:extLst>
              <a:ext uri="{FF2B5EF4-FFF2-40B4-BE49-F238E27FC236}">
                <a16:creationId xmlns:a16="http://schemas.microsoft.com/office/drawing/2014/main" id="{41788D3E-AF03-4DFD-A78E-9DB7D5EF76A6}"/>
              </a:ext>
            </a:extLst>
          </p:cNvPr>
          <p:cNvCxnSpPr>
            <a:cxnSpLocks/>
            <a:stCxn id="10" idx="1"/>
            <a:endCxn id="7" idx="1"/>
          </p:cNvCxnSpPr>
          <p:nvPr/>
        </p:nvCxnSpPr>
        <p:spPr>
          <a:xfrm rot="10800000" flipH="1">
            <a:off x="1852075" y="2325417"/>
            <a:ext cx="490801" cy="1254637"/>
          </a:xfrm>
          <a:prstGeom prst="bentConnector3">
            <a:avLst>
              <a:gd name="adj1" fmla="val -46577"/>
            </a:avLst>
          </a:prstGeom>
          <a:ln>
            <a:tailEnd type="triangle"/>
          </a:ln>
        </p:spPr>
        <p:style>
          <a:lnRef idx="1">
            <a:schemeClr val="accent2"/>
          </a:lnRef>
          <a:fillRef idx="0">
            <a:schemeClr val="accent2"/>
          </a:fillRef>
          <a:effectRef idx="0">
            <a:schemeClr val="accent2"/>
          </a:effectRef>
          <a:fontRef idx="minor">
            <a:schemeClr val="tx1"/>
          </a:fontRef>
        </p:style>
      </p:cxnSp>
      <p:sp>
        <p:nvSpPr>
          <p:cNvPr id="121" name="TextBox 120">
            <a:extLst>
              <a:ext uri="{FF2B5EF4-FFF2-40B4-BE49-F238E27FC236}">
                <a16:creationId xmlns:a16="http://schemas.microsoft.com/office/drawing/2014/main" id="{E44B8394-0002-4D6A-A5E9-5A5EBF177820}"/>
              </a:ext>
            </a:extLst>
          </p:cNvPr>
          <p:cNvSpPr txBox="1"/>
          <p:nvPr/>
        </p:nvSpPr>
        <p:spPr>
          <a:xfrm>
            <a:off x="1746826" y="1887356"/>
            <a:ext cx="775459" cy="461665"/>
          </a:xfrm>
          <a:prstGeom prst="rect">
            <a:avLst/>
          </a:prstGeom>
          <a:noFill/>
        </p:spPr>
        <p:txBody>
          <a:bodyPr wrap="square" rtlCol="0">
            <a:spAutoFit/>
          </a:bodyPr>
          <a:lstStyle/>
          <a:p>
            <a:r>
              <a:rPr lang="en-US" altLang="ko-KR" sz="800" b="1"/>
              <a:t>Input</a:t>
            </a:r>
          </a:p>
          <a:p>
            <a:r>
              <a:rPr lang="en-US" altLang="ko-KR" sz="800"/>
              <a:t>- ID / PW</a:t>
            </a:r>
          </a:p>
          <a:p>
            <a:r>
              <a:rPr lang="en-US" altLang="ko-KR" sz="800"/>
              <a:t>- EMAIL</a:t>
            </a:r>
            <a:endParaRPr lang="ko-KR" altLang="en-US" sz="800"/>
          </a:p>
        </p:txBody>
      </p:sp>
      <p:sp>
        <p:nvSpPr>
          <p:cNvPr id="161" name="순서도: 처리 160">
            <a:extLst>
              <a:ext uri="{FF2B5EF4-FFF2-40B4-BE49-F238E27FC236}">
                <a16:creationId xmlns:a16="http://schemas.microsoft.com/office/drawing/2014/main" id="{ED69EF2E-9442-4BC9-A851-7BF1904F7D42}"/>
              </a:ext>
            </a:extLst>
          </p:cNvPr>
          <p:cNvSpPr/>
          <p:nvPr/>
        </p:nvSpPr>
        <p:spPr>
          <a:xfrm>
            <a:off x="2050158" y="4645020"/>
            <a:ext cx="1598839" cy="3202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emailSendAction.jsp</a:t>
            </a:r>
          </a:p>
          <a:p>
            <a:pPr algn="ctr"/>
            <a:r>
              <a:rPr lang="ko-KR" altLang="en-US" sz="800">
                <a:solidFill>
                  <a:schemeClr val="tx1"/>
                </a:solidFill>
              </a:rPr>
              <a:t>인증번호 이메일 번호 입력</a:t>
            </a:r>
            <a:endParaRPr lang="en-US" altLang="ko-KR" sz="800">
              <a:solidFill>
                <a:schemeClr val="tx1"/>
              </a:solidFill>
            </a:endParaRPr>
          </a:p>
        </p:txBody>
      </p:sp>
      <p:sp>
        <p:nvSpPr>
          <p:cNvPr id="177" name="순서도: 처리 176">
            <a:extLst>
              <a:ext uri="{FF2B5EF4-FFF2-40B4-BE49-F238E27FC236}">
                <a16:creationId xmlns:a16="http://schemas.microsoft.com/office/drawing/2014/main" id="{D60D391F-1CF7-4259-9C95-840641FF567D}"/>
              </a:ext>
            </a:extLst>
          </p:cNvPr>
          <p:cNvSpPr/>
          <p:nvPr/>
        </p:nvSpPr>
        <p:spPr>
          <a:xfrm>
            <a:off x="5320851" y="25918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endParaRPr lang="ko-KR" altLang="en-US" sz="800" dirty="0">
              <a:solidFill>
                <a:schemeClr val="tx1"/>
              </a:solidFill>
            </a:endParaRPr>
          </a:p>
        </p:txBody>
      </p:sp>
      <p:cxnSp>
        <p:nvCxnSpPr>
          <p:cNvPr id="181" name="직선 화살표 연결선 180">
            <a:extLst>
              <a:ext uri="{FF2B5EF4-FFF2-40B4-BE49-F238E27FC236}">
                <a16:creationId xmlns:a16="http://schemas.microsoft.com/office/drawing/2014/main" id="{4711BBEC-8C91-4A4A-95BC-598A6B161581}"/>
              </a:ext>
            </a:extLst>
          </p:cNvPr>
          <p:cNvCxnSpPr>
            <a:cxnSpLocks/>
            <a:stCxn id="36" idx="2"/>
            <a:endCxn id="177" idx="0"/>
          </p:cNvCxnSpPr>
          <p:nvPr/>
        </p:nvCxnSpPr>
        <p:spPr>
          <a:xfrm flipH="1">
            <a:off x="5824907" y="2284521"/>
            <a:ext cx="3019" cy="30733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E2CCE25-9441-4EC4-B6E3-139A1BD09FC4}"/>
              </a:ext>
            </a:extLst>
          </p:cNvPr>
          <p:cNvSpPr txBox="1"/>
          <p:nvPr/>
        </p:nvSpPr>
        <p:spPr>
          <a:xfrm>
            <a:off x="4892763" y="2297585"/>
            <a:ext cx="775459" cy="338554"/>
          </a:xfrm>
          <a:prstGeom prst="rect">
            <a:avLst/>
          </a:prstGeom>
          <a:noFill/>
        </p:spPr>
        <p:txBody>
          <a:bodyPr wrap="square" rtlCol="0">
            <a:spAutoFit/>
          </a:bodyPr>
          <a:lstStyle/>
          <a:p>
            <a:r>
              <a:rPr lang="en-US" altLang="ko-KR" sz="800" b="1"/>
              <a:t>Input</a:t>
            </a:r>
          </a:p>
          <a:p>
            <a:r>
              <a:rPr lang="en-US" altLang="ko-KR" sz="800"/>
              <a:t>- ID / PW</a:t>
            </a:r>
          </a:p>
        </p:txBody>
      </p:sp>
      <p:sp>
        <p:nvSpPr>
          <p:cNvPr id="215" name="직사각형 214">
            <a:extLst>
              <a:ext uri="{FF2B5EF4-FFF2-40B4-BE49-F238E27FC236}">
                <a16:creationId xmlns:a16="http://schemas.microsoft.com/office/drawing/2014/main" id="{E0D6BB80-ED10-490E-8767-A0E41F48B6BE}"/>
              </a:ext>
            </a:extLst>
          </p:cNvPr>
          <p:cNvSpPr/>
          <p:nvPr/>
        </p:nvSpPr>
        <p:spPr>
          <a:xfrm>
            <a:off x="2081209" y="5181399"/>
            <a:ext cx="343364" cy="215444"/>
          </a:xfrm>
          <a:prstGeom prst="rect">
            <a:avLst/>
          </a:prstGeom>
        </p:spPr>
        <p:txBody>
          <a:bodyPr wrap="none">
            <a:spAutoFit/>
          </a:bodyPr>
          <a:lstStyle/>
          <a:p>
            <a:r>
              <a:rPr lang="en-US" altLang="ko-KR" sz="800" dirty="0"/>
              <a:t>NO</a:t>
            </a:r>
            <a:endParaRPr lang="ko-KR" altLang="en-US" sz="800" dirty="0"/>
          </a:p>
        </p:txBody>
      </p:sp>
      <p:cxnSp>
        <p:nvCxnSpPr>
          <p:cNvPr id="337" name="연결선: 꺾임 336">
            <a:extLst>
              <a:ext uri="{FF2B5EF4-FFF2-40B4-BE49-F238E27FC236}">
                <a16:creationId xmlns:a16="http://schemas.microsoft.com/office/drawing/2014/main" id="{54EFBA3D-0259-4223-A87B-DB023BB4BCAA}"/>
              </a:ext>
            </a:extLst>
          </p:cNvPr>
          <p:cNvCxnSpPr>
            <a:cxnSpLocks/>
            <a:stCxn id="53" idx="2"/>
            <a:endCxn id="102" idx="4"/>
          </p:cNvCxnSpPr>
          <p:nvPr/>
        </p:nvCxnSpPr>
        <p:spPr>
          <a:xfrm rot="16200000" flipH="1">
            <a:off x="5433474" y="4845011"/>
            <a:ext cx="800062" cy="146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55" name="TextBox 354">
            <a:extLst>
              <a:ext uri="{FF2B5EF4-FFF2-40B4-BE49-F238E27FC236}">
                <a16:creationId xmlns:a16="http://schemas.microsoft.com/office/drawing/2014/main" id="{75920994-6F01-449B-B94B-CF809BE5BB43}"/>
              </a:ext>
            </a:extLst>
          </p:cNvPr>
          <p:cNvSpPr txBox="1"/>
          <p:nvPr/>
        </p:nvSpPr>
        <p:spPr>
          <a:xfrm>
            <a:off x="1064768" y="5699270"/>
            <a:ext cx="1319538" cy="830997"/>
          </a:xfrm>
          <a:prstGeom prst="rect">
            <a:avLst/>
          </a:prstGeom>
          <a:noFill/>
        </p:spPr>
        <p:txBody>
          <a:bodyPr wrap="square" rtlCol="0">
            <a:spAutoFit/>
          </a:bodyPr>
          <a:lstStyle/>
          <a:p>
            <a:r>
              <a:rPr lang="en-US" altLang="ko-KR" sz="800"/>
              <a:t>- ID / PW</a:t>
            </a:r>
          </a:p>
          <a:p>
            <a:r>
              <a:rPr lang="en-US" altLang="ko-KR" sz="800"/>
              <a:t>- memberId</a:t>
            </a:r>
          </a:p>
          <a:p>
            <a:r>
              <a:rPr lang="en-US" altLang="ko-KR" sz="800"/>
              <a:t>- memberPw</a:t>
            </a:r>
          </a:p>
          <a:p>
            <a:r>
              <a:rPr lang="en-US" altLang="ko-KR" sz="800"/>
              <a:t>- memberEmail</a:t>
            </a:r>
          </a:p>
          <a:p>
            <a:r>
              <a:rPr lang="en-US" altLang="ko-KR" sz="800"/>
              <a:t>- memberEmailHash</a:t>
            </a:r>
          </a:p>
          <a:p>
            <a:r>
              <a:rPr lang="en-US" altLang="ko-KR" sz="800"/>
              <a:t>- memberEmailChecked</a:t>
            </a:r>
            <a:endParaRPr lang="ko-KR" altLang="en-US" sz="800"/>
          </a:p>
        </p:txBody>
      </p:sp>
      <p:grpSp>
        <p:nvGrpSpPr>
          <p:cNvPr id="79" name="그룹 78">
            <a:extLst>
              <a:ext uri="{FF2B5EF4-FFF2-40B4-BE49-F238E27FC236}">
                <a16:creationId xmlns:a16="http://schemas.microsoft.com/office/drawing/2014/main" id="{24441176-BEED-444E-8EDD-F1D9C7C12CD2}"/>
              </a:ext>
            </a:extLst>
          </p:cNvPr>
          <p:cNvGrpSpPr/>
          <p:nvPr/>
        </p:nvGrpSpPr>
        <p:grpSpPr>
          <a:xfrm>
            <a:off x="1046482" y="3530673"/>
            <a:ext cx="710761" cy="505577"/>
            <a:chOff x="4179983" y="5707001"/>
            <a:chExt cx="1169726" cy="789100"/>
          </a:xfrm>
        </p:grpSpPr>
        <p:pic>
          <p:nvPicPr>
            <p:cNvPr id="82" name="그림 81" descr="모니터, 컴퓨터이(가) 표시된 사진&#10;&#10;자동 생성된 설명">
              <a:extLst>
                <a:ext uri="{FF2B5EF4-FFF2-40B4-BE49-F238E27FC236}">
                  <a16:creationId xmlns:a16="http://schemas.microsoft.com/office/drawing/2014/main" id="{17690046-0289-4AAA-88B8-10B3DC3105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3" name="직사각형 82">
              <a:extLst>
                <a:ext uri="{FF2B5EF4-FFF2-40B4-BE49-F238E27FC236}">
                  <a16:creationId xmlns:a16="http://schemas.microsoft.com/office/drawing/2014/main" id="{30AC9108-4EC6-4AA8-AED9-1CB6DDCB9F09}"/>
                </a:ext>
              </a:extLst>
            </p:cNvPr>
            <p:cNvSpPr/>
            <p:nvPr/>
          </p:nvSpPr>
          <p:spPr>
            <a:xfrm>
              <a:off x="4179983" y="6193835"/>
              <a:ext cx="1169726" cy="302266"/>
            </a:xfrm>
            <a:prstGeom prst="rect">
              <a:avLst/>
            </a:prstGeom>
          </p:spPr>
          <p:txBody>
            <a:bodyPr wrap="none">
              <a:spAutoFit/>
            </a:bodyPr>
            <a:lstStyle/>
            <a:p>
              <a:pPr algn="ctr"/>
              <a:r>
                <a:rPr lang="en-US" altLang="ko-KR" sz="800">
                  <a:latin typeface="+mn-ea"/>
                </a:rPr>
                <a:t>CAMP_USER</a:t>
              </a:r>
              <a:endParaRPr lang="en-US" altLang="ko-KR" sz="800" dirty="0">
                <a:latin typeface="+mn-ea"/>
              </a:endParaRPr>
            </a:p>
          </p:txBody>
        </p:sp>
      </p:grpSp>
      <p:sp>
        <p:nvSpPr>
          <p:cNvPr id="136" name="TextBox 135">
            <a:extLst>
              <a:ext uri="{FF2B5EF4-FFF2-40B4-BE49-F238E27FC236}">
                <a16:creationId xmlns:a16="http://schemas.microsoft.com/office/drawing/2014/main" id="{7C2D03AD-9A07-437C-A5D5-7F488581AC28}"/>
              </a:ext>
            </a:extLst>
          </p:cNvPr>
          <p:cNvSpPr txBox="1"/>
          <p:nvPr/>
        </p:nvSpPr>
        <p:spPr>
          <a:xfrm>
            <a:off x="6998453" y="3077228"/>
            <a:ext cx="775459" cy="338554"/>
          </a:xfrm>
          <a:prstGeom prst="rect">
            <a:avLst/>
          </a:prstGeom>
          <a:noFill/>
        </p:spPr>
        <p:txBody>
          <a:bodyPr wrap="square" rtlCol="0">
            <a:spAutoFit/>
          </a:bodyPr>
          <a:lstStyle/>
          <a:p>
            <a:r>
              <a:rPr lang="en-US" altLang="ko-KR" sz="800" b="1"/>
              <a:t>Input</a:t>
            </a:r>
          </a:p>
          <a:p>
            <a:r>
              <a:rPr lang="en-US" altLang="ko-KR" sz="800"/>
              <a:t>- email</a:t>
            </a:r>
          </a:p>
        </p:txBody>
      </p:sp>
      <p:sp>
        <p:nvSpPr>
          <p:cNvPr id="150" name="순서도: 판단 149">
            <a:extLst>
              <a:ext uri="{FF2B5EF4-FFF2-40B4-BE49-F238E27FC236}">
                <a16:creationId xmlns:a16="http://schemas.microsoft.com/office/drawing/2014/main" id="{3D7F237E-3296-462B-AD62-FE20C1E2ACB0}"/>
              </a:ext>
            </a:extLst>
          </p:cNvPr>
          <p:cNvSpPr/>
          <p:nvPr/>
        </p:nvSpPr>
        <p:spPr>
          <a:xfrm>
            <a:off x="6998453" y="4275207"/>
            <a:ext cx="2041150"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 존재여부 검사 </a:t>
            </a:r>
            <a:endParaRPr lang="ko-KR" altLang="en-US" sz="800" dirty="0">
              <a:solidFill>
                <a:schemeClr val="tx1"/>
              </a:solidFill>
            </a:endParaRPr>
          </a:p>
        </p:txBody>
      </p:sp>
      <p:sp>
        <p:nvSpPr>
          <p:cNvPr id="175" name="직사각형 174">
            <a:extLst>
              <a:ext uri="{FF2B5EF4-FFF2-40B4-BE49-F238E27FC236}">
                <a16:creationId xmlns:a16="http://schemas.microsoft.com/office/drawing/2014/main" id="{1A829DE9-3C99-47AC-B96F-74EC40A905E2}"/>
              </a:ext>
            </a:extLst>
          </p:cNvPr>
          <p:cNvSpPr/>
          <p:nvPr/>
        </p:nvSpPr>
        <p:spPr>
          <a:xfrm>
            <a:off x="8128252" y="4648301"/>
            <a:ext cx="351378" cy="215444"/>
          </a:xfrm>
          <a:prstGeom prst="rect">
            <a:avLst/>
          </a:prstGeom>
        </p:spPr>
        <p:txBody>
          <a:bodyPr wrap="none">
            <a:spAutoFit/>
          </a:bodyPr>
          <a:lstStyle/>
          <a:p>
            <a:r>
              <a:rPr lang="en-US" altLang="ko-KR" sz="800" dirty="0"/>
              <a:t>YES</a:t>
            </a:r>
            <a:endParaRPr lang="ko-KR" altLang="en-US" sz="800" dirty="0"/>
          </a:p>
        </p:txBody>
      </p:sp>
      <p:sp>
        <p:nvSpPr>
          <p:cNvPr id="176" name="직사각형 175">
            <a:extLst>
              <a:ext uri="{FF2B5EF4-FFF2-40B4-BE49-F238E27FC236}">
                <a16:creationId xmlns:a16="http://schemas.microsoft.com/office/drawing/2014/main" id="{0159CD93-EE7D-4BEF-9677-F4FEA6EA6E0E}"/>
              </a:ext>
            </a:extLst>
          </p:cNvPr>
          <p:cNvSpPr/>
          <p:nvPr/>
        </p:nvSpPr>
        <p:spPr>
          <a:xfrm>
            <a:off x="8844627" y="4230268"/>
            <a:ext cx="343364" cy="215444"/>
          </a:xfrm>
          <a:prstGeom prst="rect">
            <a:avLst/>
          </a:prstGeom>
        </p:spPr>
        <p:txBody>
          <a:bodyPr wrap="none">
            <a:spAutoFit/>
          </a:bodyPr>
          <a:lstStyle/>
          <a:p>
            <a:r>
              <a:rPr lang="en-US" altLang="ko-KR" sz="800" dirty="0"/>
              <a:t>NO</a:t>
            </a:r>
            <a:endParaRPr lang="ko-KR" altLang="en-US" sz="800" dirty="0"/>
          </a:p>
        </p:txBody>
      </p:sp>
      <p:cxnSp>
        <p:nvCxnSpPr>
          <p:cNvPr id="322" name="직선 화살표 연결선 321">
            <a:extLst>
              <a:ext uri="{FF2B5EF4-FFF2-40B4-BE49-F238E27FC236}">
                <a16:creationId xmlns:a16="http://schemas.microsoft.com/office/drawing/2014/main" id="{AD3DE0CB-7FCB-4D54-86BD-CA81A724D7F7}"/>
              </a:ext>
            </a:extLst>
          </p:cNvPr>
          <p:cNvCxnSpPr>
            <a:cxnSpLocks/>
            <a:stCxn id="150" idx="2"/>
            <a:endCxn id="91" idx="0"/>
          </p:cNvCxnSpPr>
          <p:nvPr/>
        </p:nvCxnSpPr>
        <p:spPr>
          <a:xfrm>
            <a:off x="8019028" y="4673262"/>
            <a:ext cx="4012" cy="394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순서도: 처리 184">
            <a:extLst>
              <a:ext uri="{FF2B5EF4-FFF2-40B4-BE49-F238E27FC236}">
                <a16:creationId xmlns:a16="http://schemas.microsoft.com/office/drawing/2014/main" id="{4A176502-A952-42F0-B8A6-A58C72F4F599}"/>
              </a:ext>
            </a:extLst>
          </p:cNvPr>
          <p:cNvSpPr/>
          <p:nvPr/>
        </p:nvSpPr>
        <p:spPr>
          <a:xfrm>
            <a:off x="7515704" y="372778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아이디 찾기</a:t>
            </a:r>
            <a:endParaRPr lang="ko-KR" altLang="en-US" sz="800" dirty="0">
              <a:solidFill>
                <a:schemeClr val="tx1"/>
              </a:solidFill>
            </a:endParaRPr>
          </a:p>
        </p:txBody>
      </p:sp>
      <p:cxnSp>
        <p:nvCxnSpPr>
          <p:cNvPr id="330" name="직선 화살표 연결선 329">
            <a:extLst>
              <a:ext uri="{FF2B5EF4-FFF2-40B4-BE49-F238E27FC236}">
                <a16:creationId xmlns:a16="http://schemas.microsoft.com/office/drawing/2014/main" id="{37BC57F4-4F44-48F6-9F1A-5F3D4D627620}"/>
              </a:ext>
            </a:extLst>
          </p:cNvPr>
          <p:cNvCxnSpPr>
            <a:cxnSpLocks/>
            <a:stCxn id="90" idx="2"/>
            <a:endCxn id="185" idx="0"/>
          </p:cNvCxnSpPr>
          <p:nvPr/>
        </p:nvCxnSpPr>
        <p:spPr>
          <a:xfrm>
            <a:off x="8008197" y="3393232"/>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5" name="직선 화살표 연결선 334">
            <a:extLst>
              <a:ext uri="{FF2B5EF4-FFF2-40B4-BE49-F238E27FC236}">
                <a16:creationId xmlns:a16="http://schemas.microsoft.com/office/drawing/2014/main" id="{3B1C1A2A-20B1-40D5-9A3F-2F1A77C3C3D3}"/>
              </a:ext>
            </a:extLst>
          </p:cNvPr>
          <p:cNvCxnSpPr>
            <a:cxnSpLocks/>
            <a:stCxn id="185" idx="2"/>
            <a:endCxn id="150" idx="0"/>
          </p:cNvCxnSpPr>
          <p:nvPr/>
        </p:nvCxnSpPr>
        <p:spPr>
          <a:xfrm flipH="1">
            <a:off x="8019028" y="3973134"/>
            <a:ext cx="732" cy="30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9" name="순서도: 처리 208">
            <a:extLst>
              <a:ext uri="{FF2B5EF4-FFF2-40B4-BE49-F238E27FC236}">
                <a16:creationId xmlns:a16="http://schemas.microsoft.com/office/drawing/2014/main" id="{167BB973-8BC0-46FA-8E49-D86794EDD2DA}"/>
              </a:ext>
            </a:extLst>
          </p:cNvPr>
          <p:cNvSpPr/>
          <p:nvPr/>
        </p:nvSpPr>
        <p:spPr>
          <a:xfrm>
            <a:off x="9702084" y="197963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10" name="순서도: 처리 209">
            <a:extLst>
              <a:ext uri="{FF2B5EF4-FFF2-40B4-BE49-F238E27FC236}">
                <a16:creationId xmlns:a16="http://schemas.microsoft.com/office/drawing/2014/main" id="{DA1D84C4-4A45-4865-AC7D-087F1FE1D584}"/>
              </a:ext>
            </a:extLst>
          </p:cNvPr>
          <p:cNvSpPr/>
          <p:nvPr/>
        </p:nvSpPr>
        <p:spPr>
          <a:xfrm>
            <a:off x="9704443" y="251461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en-US" altLang="ko-KR" sz="800">
                <a:solidFill>
                  <a:schemeClr val="tx1"/>
                </a:solidFill>
              </a:rPr>
              <a:t> </a:t>
            </a:r>
            <a:r>
              <a:rPr lang="ko-KR" altLang="en-US" sz="800">
                <a:solidFill>
                  <a:schemeClr val="tx1"/>
                </a:solidFill>
              </a:rPr>
              <a:t>비밀번호 찾기</a:t>
            </a:r>
            <a:endParaRPr lang="ko-KR" altLang="en-US" sz="800" dirty="0">
              <a:solidFill>
                <a:schemeClr val="tx1"/>
              </a:solidFill>
            </a:endParaRPr>
          </a:p>
        </p:txBody>
      </p:sp>
      <p:sp>
        <p:nvSpPr>
          <p:cNvPr id="212" name="순서도: 처리 211">
            <a:extLst>
              <a:ext uri="{FF2B5EF4-FFF2-40B4-BE49-F238E27FC236}">
                <a16:creationId xmlns:a16="http://schemas.microsoft.com/office/drawing/2014/main" id="{56FF904B-690D-480D-B41C-0753163BACAF}"/>
              </a:ext>
            </a:extLst>
          </p:cNvPr>
          <p:cNvSpPr/>
          <p:nvPr/>
        </p:nvSpPr>
        <p:spPr>
          <a:xfrm>
            <a:off x="9707566" y="306777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Input </a:t>
            </a:r>
          </a:p>
        </p:txBody>
      </p:sp>
      <p:sp>
        <p:nvSpPr>
          <p:cNvPr id="213" name="순서도: 처리 212">
            <a:extLst>
              <a:ext uri="{FF2B5EF4-FFF2-40B4-BE49-F238E27FC236}">
                <a16:creationId xmlns:a16="http://schemas.microsoft.com/office/drawing/2014/main" id="{6AC0D497-C4EE-44B3-9E21-7EF3D52B9AB1}"/>
              </a:ext>
            </a:extLst>
          </p:cNvPr>
          <p:cNvSpPr/>
          <p:nvPr/>
        </p:nvSpPr>
        <p:spPr>
          <a:xfrm>
            <a:off x="9534502" y="4996622"/>
            <a:ext cx="1435341" cy="25439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임시 비밀번호 발급</a:t>
            </a:r>
            <a:endParaRPr lang="en-US" altLang="ko-KR" sz="800">
              <a:solidFill>
                <a:schemeClr val="tx1"/>
              </a:solidFill>
            </a:endParaRPr>
          </a:p>
          <a:p>
            <a:pPr algn="ctr"/>
            <a:r>
              <a:rPr lang="ko-KR" altLang="en-US" sz="800">
                <a:solidFill>
                  <a:schemeClr val="tx1"/>
                </a:solidFill>
              </a:rPr>
              <a:t> 이메일 전송 </a:t>
            </a:r>
            <a:endParaRPr lang="ko-KR" altLang="en-US" sz="800" dirty="0">
              <a:solidFill>
                <a:schemeClr val="tx1"/>
              </a:solidFill>
            </a:endParaRPr>
          </a:p>
        </p:txBody>
      </p:sp>
      <p:sp>
        <p:nvSpPr>
          <p:cNvPr id="217" name="TextBox 216">
            <a:extLst>
              <a:ext uri="{FF2B5EF4-FFF2-40B4-BE49-F238E27FC236}">
                <a16:creationId xmlns:a16="http://schemas.microsoft.com/office/drawing/2014/main" id="{9182BD9B-7CCF-4211-B77D-02047907E90B}"/>
              </a:ext>
            </a:extLst>
          </p:cNvPr>
          <p:cNvSpPr txBox="1"/>
          <p:nvPr/>
        </p:nvSpPr>
        <p:spPr>
          <a:xfrm>
            <a:off x="9201878" y="2997115"/>
            <a:ext cx="775459" cy="461665"/>
          </a:xfrm>
          <a:prstGeom prst="rect">
            <a:avLst/>
          </a:prstGeom>
          <a:noFill/>
        </p:spPr>
        <p:txBody>
          <a:bodyPr wrap="square" rtlCol="0">
            <a:spAutoFit/>
          </a:bodyPr>
          <a:lstStyle/>
          <a:p>
            <a:r>
              <a:rPr lang="en-US" altLang="ko-KR" sz="800" b="1"/>
              <a:t>Input</a:t>
            </a:r>
          </a:p>
          <a:p>
            <a:pPr marL="171450" indent="-171450">
              <a:buFontTx/>
              <a:buChar char="-"/>
            </a:pPr>
            <a:r>
              <a:rPr lang="en-US" altLang="ko-KR" sz="800"/>
              <a:t>Email</a:t>
            </a:r>
          </a:p>
          <a:p>
            <a:pPr marL="171450" indent="-171450">
              <a:buFontTx/>
              <a:buChar char="-"/>
            </a:pPr>
            <a:r>
              <a:rPr lang="en-US" altLang="ko-KR" sz="800"/>
              <a:t>Id</a:t>
            </a:r>
          </a:p>
        </p:txBody>
      </p:sp>
      <p:sp>
        <p:nvSpPr>
          <p:cNvPr id="218" name="순서도: 판단 217">
            <a:extLst>
              <a:ext uri="{FF2B5EF4-FFF2-40B4-BE49-F238E27FC236}">
                <a16:creationId xmlns:a16="http://schemas.microsoft.com/office/drawing/2014/main" id="{6EC1F3E6-A998-46A1-AA55-BD804E928A5E}"/>
              </a:ext>
            </a:extLst>
          </p:cNvPr>
          <p:cNvSpPr/>
          <p:nvPr/>
        </p:nvSpPr>
        <p:spPr>
          <a:xfrm>
            <a:off x="9230866" y="4202942"/>
            <a:ext cx="2042614" cy="39805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emailCheck()</a:t>
            </a:r>
          </a:p>
          <a:p>
            <a:pPr algn="ctr"/>
            <a:r>
              <a:rPr lang="ko-KR" altLang="en-US" sz="800">
                <a:solidFill>
                  <a:schemeClr val="tx1"/>
                </a:solidFill>
              </a:rPr>
              <a:t>이메일</a:t>
            </a:r>
            <a:r>
              <a:rPr lang="en-US" altLang="ko-KR" sz="800">
                <a:solidFill>
                  <a:schemeClr val="tx1"/>
                </a:solidFill>
              </a:rPr>
              <a:t>, </a:t>
            </a:r>
            <a:r>
              <a:rPr lang="ko-KR" altLang="en-US" sz="800">
                <a:solidFill>
                  <a:schemeClr val="tx1"/>
                </a:solidFill>
              </a:rPr>
              <a:t>아이디 </a:t>
            </a:r>
            <a:endParaRPr lang="en-US" altLang="ko-KR" sz="800">
              <a:solidFill>
                <a:schemeClr val="tx1"/>
              </a:solidFill>
            </a:endParaRPr>
          </a:p>
          <a:p>
            <a:pPr algn="ctr"/>
            <a:r>
              <a:rPr lang="ko-KR" altLang="en-US" sz="800">
                <a:solidFill>
                  <a:schemeClr val="tx1"/>
                </a:solidFill>
              </a:rPr>
              <a:t>존재여부 검사 </a:t>
            </a:r>
            <a:endParaRPr lang="ko-KR" altLang="en-US" sz="800" dirty="0">
              <a:solidFill>
                <a:schemeClr val="tx1"/>
              </a:solidFill>
            </a:endParaRPr>
          </a:p>
        </p:txBody>
      </p:sp>
      <p:sp>
        <p:nvSpPr>
          <p:cNvPr id="219" name="직사각형 218">
            <a:extLst>
              <a:ext uri="{FF2B5EF4-FFF2-40B4-BE49-F238E27FC236}">
                <a16:creationId xmlns:a16="http://schemas.microsoft.com/office/drawing/2014/main" id="{10573FD0-976D-4258-BCC0-1F1301A3BCAA}"/>
              </a:ext>
            </a:extLst>
          </p:cNvPr>
          <p:cNvSpPr/>
          <p:nvPr/>
        </p:nvSpPr>
        <p:spPr>
          <a:xfrm>
            <a:off x="10331677" y="4568188"/>
            <a:ext cx="351378" cy="215444"/>
          </a:xfrm>
          <a:prstGeom prst="rect">
            <a:avLst/>
          </a:prstGeom>
        </p:spPr>
        <p:txBody>
          <a:bodyPr wrap="none">
            <a:spAutoFit/>
          </a:bodyPr>
          <a:lstStyle/>
          <a:p>
            <a:r>
              <a:rPr lang="en-US" altLang="ko-KR" sz="800" dirty="0"/>
              <a:t>YES</a:t>
            </a:r>
            <a:endParaRPr lang="ko-KR" altLang="en-US" sz="800" dirty="0"/>
          </a:p>
        </p:txBody>
      </p:sp>
      <p:sp>
        <p:nvSpPr>
          <p:cNvPr id="220" name="직사각형 219">
            <a:extLst>
              <a:ext uri="{FF2B5EF4-FFF2-40B4-BE49-F238E27FC236}">
                <a16:creationId xmlns:a16="http://schemas.microsoft.com/office/drawing/2014/main" id="{1A791BDE-E0A1-40C8-B4E6-ECCBEA12794C}"/>
              </a:ext>
            </a:extLst>
          </p:cNvPr>
          <p:cNvSpPr/>
          <p:nvPr/>
        </p:nvSpPr>
        <p:spPr>
          <a:xfrm>
            <a:off x="11108544" y="4167927"/>
            <a:ext cx="343364" cy="215444"/>
          </a:xfrm>
          <a:prstGeom prst="rect">
            <a:avLst/>
          </a:prstGeom>
        </p:spPr>
        <p:txBody>
          <a:bodyPr wrap="none">
            <a:spAutoFit/>
          </a:bodyPr>
          <a:lstStyle/>
          <a:p>
            <a:r>
              <a:rPr lang="en-US" altLang="ko-KR" sz="800" dirty="0"/>
              <a:t>NO</a:t>
            </a:r>
            <a:endParaRPr lang="ko-KR" altLang="en-US" sz="800" dirty="0"/>
          </a:p>
        </p:txBody>
      </p:sp>
      <p:sp>
        <p:nvSpPr>
          <p:cNvPr id="222" name="순서도: 처리 221">
            <a:extLst>
              <a:ext uri="{FF2B5EF4-FFF2-40B4-BE49-F238E27FC236}">
                <a16:creationId xmlns:a16="http://schemas.microsoft.com/office/drawing/2014/main" id="{AA45943B-1B87-42E1-BB64-4783A9BA841D}"/>
              </a:ext>
            </a:extLst>
          </p:cNvPr>
          <p:cNvSpPr/>
          <p:nvPr/>
        </p:nvSpPr>
        <p:spPr>
          <a:xfrm>
            <a:off x="9719129" y="364767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비밀번호 찾기</a:t>
            </a:r>
            <a:endParaRPr lang="ko-KR" altLang="en-US" sz="800" dirty="0">
              <a:solidFill>
                <a:schemeClr val="tx1"/>
              </a:solidFill>
            </a:endParaRPr>
          </a:p>
        </p:txBody>
      </p:sp>
      <p:sp>
        <p:nvSpPr>
          <p:cNvPr id="256" name="순서도: 수행의 시작/종료 255">
            <a:extLst>
              <a:ext uri="{FF2B5EF4-FFF2-40B4-BE49-F238E27FC236}">
                <a16:creationId xmlns:a16="http://schemas.microsoft.com/office/drawing/2014/main" id="{50D59126-76E5-4A02-951B-02396814A789}"/>
              </a:ext>
            </a:extLst>
          </p:cNvPr>
          <p:cNvSpPr/>
          <p:nvPr/>
        </p:nvSpPr>
        <p:spPr>
          <a:xfrm>
            <a:off x="7531838" y="5713420"/>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57" name="순서도: 처리 256">
            <a:extLst>
              <a:ext uri="{FF2B5EF4-FFF2-40B4-BE49-F238E27FC236}">
                <a16:creationId xmlns:a16="http://schemas.microsoft.com/office/drawing/2014/main" id="{F4D238F2-0E77-4EDC-9EAB-119237E5C728}"/>
              </a:ext>
            </a:extLst>
          </p:cNvPr>
          <p:cNvSpPr/>
          <p:nvPr/>
        </p:nvSpPr>
        <p:spPr>
          <a:xfrm>
            <a:off x="8581154" y="3572844"/>
            <a:ext cx="1057108" cy="43196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이메일입니다</a:t>
            </a:r>
            <a:r>
              <a:rPr lang="en-US" altLang="ko-KR" sz="800">
                <a:solidFill>
                  <a:schemeClr val="tx1"/>
                </a:solidFill>
              </a:rPr>
              <a:t>!</a:t>
            </a:r>
          </a:p>
          <a:p>
            <a:pPr algn="ctr"/>
            <a:endParaRPr lang="ko-KR" altLang="en-US" sz="800" dirty="0">
              <a:solidFill>
                <a:schemeClr val="tx1"/>
              </a:solidFill>
            </a:endParaRPr>
          </a:p>
        </p:txBody>
      </p:sp>
      <p:cxnSp>
        <p:nvCxnSpPr>
          <p:cNvPr id="141" name="연결선: 꺾임 140">
            <a:extLst>
              <a:ext uri="{FF2B5EF4-FFF2-40B4-BE49-F238E27FC236}">
                <a16:creationId xmlns:a16="http://schemas.microsoft.com/office/drawing/2014/main" id="{B94344C3-F7C8-4CAC-9E82-D429F9B1509B}"/>
              </a:ext>
            </a:extLst>
          </p:cNvPr>
          <p:cNvCxnSpPr>
            <a:cxnSpLocks/>
            <a:stCxn id="150" idx="3"/>
          </p:cNvCxnSpPr>
          <p:nvPr/>
        </p:nvCxnSpPr>
        <p:spPr>
          <a:xfrm flipV="1">
            <a:off x="9039603" y="3986301"/>
            <a:ext cx="86486" cy="487934"/>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3" name="연결선: 꺾임 142">
            <a:extLst>
              <a:ext uri="{FF2B5EF4-FFF2-40B4-BE49-F238E27FC236}">
                <a16:creationId xmlns:a16="http://schemas.microsoft.com/office/drawing/2014/main" id="{5DB414D4-45CC-454B-83B7-4066B862951E}"/>
              </a:ext>
            </a:extLst>
          </p:cNvPr>
          <p:cNvCxnSpPr>
            <a:cxnSpLocks/>
            <a:stCxn id="257" idx="0"/>
            <a:endCxn id="90" idx="3"/>
          </p:cNvCxnSpPr>
          <p:nvPr/>
        </p:nvCxnSpPr>
        <p:spPr>
          <a:xfrm rot="16200000" flipV="1">
            <a:off x="8659838" y="3122973"/>
            <a:ext cx="302286" cy="597455"/>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263" name="순서도: 처리 262">
            <a:extLst>
              <a:ext uri="{FF2B5EF4-FFF2-40B4-BE49-F238E27FC236}">
                <a16:creationId xmlns:a16="http://schemas.microsoft.com/office/drawing/2014/main" id="{CF875735-0C22-431D-895F-A97BADDD2595}"/>
              </a:ext>
            </a:extLst>
          </p:cNvPr>
          <p:cNvSpPr/>
          <p:nvPr/>
        </p:nvSpPr>
        <p:spPr>
          <a:xfrm>
            <a:off x="590590" y="2727865"/>
            <a:ext cx="1416760" cy="34667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이미 가입한 이메일 입니다</a:t>
            </a:r>
            <a:r>
              <a:rPr lang="en-US" altLang="ko-KR" sz="800">
                <a:solidFill>
                  <a:schemeClr val="tx1"/>
                </a:solidFill>
              </a:rPr>
              <a:t>.</a:t>
            </a:r>
            <a:r>
              <a:rPr lang="ko-KR" altLang="en-US" sz="800">
                <a:solidFill>
                  <a:schemeClr val="tx1"/>
                </a:solidFill>
              </a:rPr>
              <a:t> </a:t>
            </a:r>
            <a:endParaRPr lang="en-US" altLang="ko-KR" sz="800">
              <a:solidFill>
                <a:schemeClr val="tx1"/>
              </a:solidFill>
            </a:endParaRPr>
          </a:p>
          <a:p>
            <a:pPr algn="ctr"/>
            <a:endParaRPr lang="ko-KR" altLang="en-US" sz="800" dirty="0">
              <a:solidFill>
                <a:schemeClr val="tx1"/>
              </a:solidFill>
            </a:endParaRPr>
          </a:p>
        </p:txBody>
      </p:sp>
      <p:sp>
        <p:nvSpPr>
          <p:cNvPr id="274" name="순서도: 수행의 시작/종료 273">
            <a:extLst>
              <a:ext uri="{FF2B5EF4-FFF2-40B4-BE49-F238E27FC236}">
                <a16:creationId xmlns:a16="http://schemas.microsoft.com/office/drawing/2014/main" id="{FF73B609-7045-457B-A418-0188B812E107}"/>
              </a:ext>
            </a:extLst>
          </p:cNvPr>
          <p:cNvSpPr/>
          <p:nvPr/>
        </p:nvSpPr>
        <p:spPr>
          <a:xfrm>
            <a:off x="9748116" y="5717974"/>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login.jsp</a:t>
            </a:r>
            <a:endParaRPr lang="ko-KR" altLang="en-US" sz="800" dirty="0">
              <a:solidFill>
                <a:schemeClr val="tx1"/>
              </a:solidFill>
            </a:endParaRPr>
          </a:p>
        </p:txBody>
      </p:sp>
      <p:sp>
        <p:nvSpPr>
          <p:cNvPr id="276" name="순서도: 처리 275">
            <a:extLst>
              <a:ext uri="{FF2B5EF4-FFF2-40B4-BE49-F238E27FC236}">
                <a16:creationId xmlns:a16="http://schemas.microsoft.com/office/drawing/2014/main" id="{18422455-FF77-4719-A773-28AE4B00473F}"/>
              </a:ext>
            </a:extLst>
          </p:cNvPr>
          <p:cNvSpPr/>
          <p:nvPr/>
        </p:nvSpPr>
        <p:spPr>
          <a:xfrm>
            <a:off x="10845390" y="3458780"/>
            <a:ext cx="1166579" cy="52624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가입한적이 없는 이메일이거나</a:t>
            </a:r>
            <a:r>
              <a:rPr lang="en-US" altLang="ko-KR" sz="800">
                <a:solidFill>
                  <a:schemeClr val="tx1"/>
                </a:solidFill>
              </a:rPr>
              <a:t>, </a:t>
            </a:r>
            <a:r>
              <a:rPr lang="ko-KR" altLang="en-US" sz="800">
                <a:solidFill>
                  <a:schemeClr val="tx1"/>
                </a:solidFill>
              </a:rPr>
              <a:t>아이디가 없습니다</a:t>
            </a:r>
            <a:r>
              <a:rPr lang="en-US" altLang="ko-KR" sz="800">
                <a:solidFill>
                  <a:schemeClr val="tx1"/>
                </a:solidFill>
              </a:rPr>
              <a:t>.</a:t>
            </a:r>
          </a:p>
          <a:p>
            <a:pPr algn="ctr"/>
            <a:endParaRPr lang="ko-KR" altLang="en-US" sz="800" dirty="0">
              <a:solidFill>
                <a:schemeClr val="tx1"/>
              </a:solidFill>
            </a:endParaRPr>
          </a:p>
        </p:txBody>
      </p:sp>
      <p:cxnSp>
        <p:nvCxnSpPr>
          <p:cNvPr id="279" name="연결선: 꺾임 278">
            <a:extLst>
              <a:ext uri="{FF2B5EF4-FFF2-40B4-BE49-F238E27FC236}">
                <a16:creationId xmlns:a16="http://schemas.microsoft.com/office/drawing/2014/main" id="{02F535F2-FE6B-4290-A3B8-3BC0548CBEDB}"/>
              </a:ext>
            </a:extLst>
          </p:cNvPr>
          <p:cNvCxnSpPr>
            <a:cxnSpLocks/>
            <a:stCxn id="218" idx="3"/>
          </p:cNvCxnSpPr>
          <p:nvPr/>
        </p:nvCxnSpPr>
        <p:spPr>
          <a:xfrm flipV="1">
            <a:off x="11273480" y="3966519"/>
            <a:ext cx="116846" cy="43545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1" name="연결선: 꺾임 280">
            <a:extLst>
              <a:ext uri="{FF2B5EF4-FFF2-40B4-BE49-F238E27FC236}">
                <a16:creationId xmlns:a16="http://schemas.microsoft.com/office/drawing/2014/main" id="{BF7C5A46-022D-4B79-BC54-35612C299139}"/>
              </a:ext>
            </a:extLst>
          </p:cNvPr>
          <p:cNvCxnSpPr>
            <a:cxnSpLocks/>
            <a:stCxn id="276" idx="0"/>
            <a:endCxn id="212" idx="3"/>
          </p:cNvCxnSpPr>
          <p:nvPr/>
        </p:nvCxnSpPr>
        <p:spPr>
          <a:xfrm rot="16200000" flipV="1">
            <a:off x="10938012" y="2968112"/>
            <a:ext cx="268335" cy="713002"/>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3" name="직선 화살표 연결선 282">
            <a:extLst>
              <a:ext uri="{FF2B5EF4-FFF2-40B4-BE49-F238E27FC236}">
                <a16:creationId xmlns:a16="http://schemas.microsoft.com/office/drawing/2014/main" id="{63524424-51B3-4351-A2B2-7045DC1DFAE3}"/>
              </a:ext>
            </a:extLst>
          </p:cNvPr>
          <p:cNvCxnSpPr>
            <a:cxnSpLocks/>
            <a:stCxn id="209" idx="2"/>
            <a:endCxn id="210" idx="0"/>
          </p:cNvCxnSpPr>
          <p:nvPr/>
        </p:nvCxnSpPr>
        <p:spPr>
          <a:xfrm>
            <a:off x="10206140" y="2224980"/>
            <a:ext cx="2359" cy="289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4" name="직선 화살표 연결선 283">
            <a:extLst>
              <a:ext uri="{FF2B5EF4-FFF2-40B4-BE49-F238E27FC236}">
                <a16:creationId xmlns:a16="http://schemas.microsoft.com/office/drawing/2014/main" id="{1C82BDF5-0C44-4C69-8D26-AC934F3066B0}"/>
              </a:ext>
            </a:extLst>
          </p:cNvPr>
          <p:cNvCxnSpPr>
            <a:cxnSpLocks/>
            <a:stCxn id="212" idx="2"/>
            <a:endCxn id="222" idx="0"/>
          </p:cNvCxnSpPr>
          <p:nvPr/>
        </p:nvCxnSpPr>
        <p:spPr>
          <a:xfrm>
            <a:off x="10211622" y="3313119"/>
            <a:ext cx="11563" cy="334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7" name="직선 화살표 연결선 286">
            <a:extLst>
              <a:ext uri="{FF2B5EF4-FFF2-40B4-BE49-F238E27FC236}">
                <a16:creationId xmlns:a16="http://schemas.microsoft.com/office/drawing/2014/main" id="{FFA5ED60-E433-4EF6-962B-774A5C4E7CB3}"/>
              </a:ext>
            </a:extLst>
          </p:cNvPr>
          <p:cNvCxnSpPr>
            <a:cxnSpLocks/>
            <a:stCxn id="210" idx="2"/>
            <a:endCxn id="212" idx="0"/>
          </p:cNvCxnSpPr>
          <p:nvPr/>
        </p:nvCxnSpPr>
        <p:spPr>
          <a:xfrm>
            <a:off x="10208499" y="2759963"/>
            <a:ext cx="3123" cy="307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7" name="직선 화살표 연결선 356">
            <a:extLst>
              <a:ext uri="{FF2B5EF4-FFF2-40B4-BE49-F238E27FC236}">
                <a16:creationId xmlns:a16="http://schemas.microsoft.com/office/drawing/2014/main" id="{5DAE29ED-0A35-4785-8502-6573B335ABD9}"/>
              </a:ext>
            </a:extLst>
          </p:cNvPr>
          <p:cNvCxnSpPr>
            <a:stCxn id="222" idx="2"/>
            <a:endCxn id="218" idx="0"/>
          </p:cNvCxnSpPr>
          <p:nvPr/>
        </p:nvCxnSpPr>
        <p:spPr>
          <a:xfrm>
            <a:off x="10223185" y="3893021"/>
            <a:ext cx="28988" cy="3099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9" name="직선 화살표 연결선 358">
            <a:extLst>
              <a:ext uri="{FF2B5EF4-FFF2-40B4-BE49-F238E27FC236}">
                <a16:creationId xmlns:a16="http://schemas.microsoft.com/office/drawing/2014/main" id="{DC6F9C61-4BA3-47F8-A23F-7BFFEBF744AD}"/>
              </a:ext>
            </a:extLst>
          </p:cNvPr>
          <p:cNvCxnSpPr>
            <a:cxnSpLocks/>
            <a:stCxn id="218" idx="2"/>
            <a:endCxn id="213" idx="0"/>
          </p:cNvCxnSpPr>
          <p:nvPr/>
        </p:nvCxnSpPr>
        <p:spPr>
          <a:xfrm>
            <a:off x="10252173" y="4600997"/>
            <a:ext cx="0" cy="395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95" name="그룹 294">
            <a:extLst>
              <a:ext uri="{FF2B5EF4-FFF2-40B4-BE49-F238E27FC236}">
                <a16:creationId xmlns:a16="http://schemas.microsoft.com/office/drawing/2014/main" id="{2025F454-0EDF-4054-A47B-17C6E7ADD33A}"/>
              </a:ext>
            </a:extLst>
          </p:cNvPr>
          <p:cNvGrpSpPr/>
          <p:nvPr/>
        </p:nvGrpSpPr>
        <p:grpSpPr>
          <a:xfrm>
            <a:off x="2364427" y="5680056"/>
            <a:ext cx="1008112" cy="281151"/>
            <a:chOff x="1861155" y="5544667"/>
            <a:chExt cx="1008112" cy="281151"/>
          </a:xfrm>
        </p:grpSpPr>
        <p:sp>
          <p:nvSpPr>
            <p:cNvPr id="319" name="순서도: 처리 318">
              <a:extLst>
                <a:ext uri="{FF2B5EF4-FFF2-40B4-BE49-F238E27FC236}">
                  <a16:creationId xmlns:a16="http://schemas.microsoft.com/office/drawing/2014/main" id="{4262C494-94D4-413B-9A44-574218971EC8}"/>
                </a:ext>
              </a:extLst>
            </p:cNvPr>
            <p:cNvSpPr/>
            <p:nvPr/>
          </p:nvSpPr>
          <p:spPr>
            <a:xfrm>
              <a:off x="1861155" y="5544667"/>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인증되었습니다</a:t>
              </a:r>
              <a:r>
                <a:rPr lang="en-US" altLang="ko-KR" sz="800">
                  <a:solidFill>
                    <a:schemeClr val="tx1"/>
                  </a:solidFill>
                </a:rPr>
                <a:t>.</a:t>
              </a:r>
            </a:p>
            <a:p>
              <a:pPr algn="ctr"/>
              <a:endParaRPr lang="ko-KR" altLang="en-US" sz="800" dirty="0">
                <a:solidFill>
                  <a:schemeClr val="tx1"/>
                </a:solidFill>
              </a:endParaRPr>
            </a:p>
          </p:txBody>
        </p:sp>
        <p:sp>
          <p:nvSpPr>
            <p:cNvPr id="384" name="순서도: 수행의 시작/종료 383">
              <a:extLst>
                <a:ext uri="{FF2B5EF4-FFF2-40B4-BE49-F238E27FC236}">
                  <a16:creationId xmlns:a16="http://schemas.microsoft.com/office/drawing/2014/main" id="{60CD30D6-9B1D-4185-8334-B639E2FD57E7}"/>
                </a:ext>
              </a:extLst>
            </p:cNvPr>
            <p:cNvSpPr/>
            <p:nvPr/>
          </p:nvSpPr>
          <p:spPr>
            <a:xfrm>
              <a:off x="2107608" y="5680477"/>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sp>
        <p:nvSpPr>
          <p:cNvPr id="385" name="순서도: 수행의 시작/종료 384">
            <a:extLst>
              <a:ext uri="{FF2B5EF4-FFF2-40B4-BE49-F238E27FC236}">
                <a16:creationId xmlns:a16="http://schemas.microsoft.com/office/drawing/2014/main" id="{74AB3153-83F6-4396-8EDC-2DA2959C6E8F}"/>
              </a:ext>
            </a:extLst>
          </p:cNvPr>
          <p:cNvSpPr/>
          <p:nvPr/>
        </p:nvSpPr>
        <p:spPr>
          <a:xfrm>
            <a:off x="1054777" y="2913382"/>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nvGrpSpPr>
          <p:cNvPr id="387" name="그룹 386">
            <a:extLst>
              <a:ext uri="{FF2B5EF4-FFF2-40B4-BE49-F238E27FC236}">
                <a16:creationId xmlns:a16="http://schemas.microsoft.com/office/drawing/2014/main" id="{97A1FB8A-2E25-4272-B7D1-A90F7F8EF1AB}"/>
              </a:ext>
            </a:extLst>
          </p:cNvPr>
          <p:cNvGrpSpPr/>
          <p:nvPr/>
        </p:nvGrpSpPr>
        <p:grpSpPr>
          <a:xfrm>
            <a:off x="553643" y="4659453"/>
            <a:ext cx="1210590" cy="278712"/>
            <a:chOff x="2971562" y="5291168"/>
            <a:chExt cx="1008112" cy="278712"/>
          </a:xfrm>
        </p:grpSpPr>
        <p:sp>
          <p:nvSpPr>
            <p:cNvPr id="388" name="순서도: 처리 387">
              <a:extLst>
                <a:ext uri="{FF2B5EF4-FFF2-40B4-BE49-F238E27FC236}">
                  <a16:creationId xmlns:a16="http://schemas.microsoft.com/office/drawing/2014/main" id="{FB94A812-BD33-4C67-9EED-F2E46F46E933}"/>
                </a:ext>
              </a:extLst>
            </p:cNvPr>
            <p:cNvSpPr/>
            <p:nvPr/>
          </p:nvSpPr>
          <p:spPr>
            <a:xfrm>
              <a:off x="2971562" y="5291168"/>
              <a:ext cx="1008112" cy="27871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인증번호가 틀립니다</a:t>
              </a:r>
              <a:r>
                <a:rPr lang="en-US" altLang="ko-KR" sz="800">
                  <a:solidFill>
                    <a:schemeClr val="tx1"/>
                  </a:solidFill>
                </a:rPr>
                <a:t>.</a:t>
              </a:r>
            </a:p>
            <a:p>
              <a:pPr algn="ctr"/>
              <a:endParaRPr lang="ko-KR" altLang="en-US" sz="800" dirty="0">
                <a:solidFill>
                  <a:schemeClr val="tx1"/>
                </a:solidFill>
              </a:endParaRPr>
            </a:p>
          </p:txBody>
        </p:sp>
        <p:sp>
          <p:nvSpPr>
            <p:cNvPr id="389" name="순서도: 수행의 시작/종료 388">
              <a:extLst>
                <a:ext uri="{FF2B5EF4-FFF2-40B4-BE49-F238E27FC236}">
                  <a16:creationId xmlns:a16="http://schemas.microsoft.com/office/drawing/2014/main" id="{89E9C310-C441-4E4A-AE8A-BC9332547EEB}"/>
                </a:ext>
              </a:extLst>
            </p:cNvPr>
            <p:cNvSpPr/>
            <p:nvPr/>
          </p:nvSpPr>
          <p:spPr>
            <a:xfrm>
              <a:off x="3244212" y="5421425"/>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grpSp>
      <p:cxnSp>
        <p:nvCxnSpPr>
          <p:cNvPr id="314" name="연결선: 꺾임 313">
            <a:extLst>
              <a:ext uri="{FF2B5EF4-FFF2-40B4-BE49-F238E27FC236}">
                <a16:creationId xmlns:a16="http://schemas.microsoft.com/office/drawing/2014/main" id="{6BBB9AEB-7600-435D-A632-9CDAB1D08D44}"/>
              </a:ext>
            </a:extLst>
          </p:cNvPr>
          <p:cNvCxnSpPr>
            <a:cxnSpLocks/>
            <a:stCxn id="455" idx="1"/>
            <a:endCxn id="389" idx="2"/>
          </p:cNvCxnSpPr>
          <p:nvPr/>
        </p:nvCxnSpPr>
        <p:spPr>
          <a:xfrm rot="10800000">
            <a:off x="1164519" y="4935052"/>
            <a:ext cx="1174597" cy="417443"/>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0" name="직선 화살표 연결선 159">
            <a:extLst>
              <a:ext uri="{FF2B5EF4-FFF2-40B4-BE49-F238E27FC236}">
                <a16:creationId xmlns:a16="http://schemas.microsoft.com/office/drawing/2014/main" id="{7458ACC1-EA69-4445-B3DC-7319DE3452C2}"/>
              </a:ext>
            </a:extLst>
          </p:cNvPr>
          <p:cNvCxnSpPr>
            <a:stCxn id="213" idx="2"/>
            <a:endCxn id="274" idx="0"/>
          </p:cNvCxnSpPr>
          <p:nvPr/>
        </p:nvCxnSpPr>
        <p:spPr>
          <a:xfrm flipH="1">
            <a:off x="10252172" y="5251021"/>
            <a:ext cx="1" cy="466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0" name="순서도: 처리 389">
            <a:extLst>
              <a:ext uri="{FF2B5EF4-FFF2-40B4-BE49-F238E27FC236}">
                <a16:creationId xmlns:a16="http://schemas.microsoft.com/office/drawing/2014/main" id="{47CF55AB-8F7B-4086-826A-B62E1F797037}"/>
              </a:ext>
            </a:extLst>
          </p:cNvPr>
          <p:cNvSpPr/>
          <p:nvPr/>
        </p:nvSpPr>
        <p:spPr>
          <a:xfrm>
            <a:off x="3583641" y="2975847"/>
            <a:ext cx="971357" cy="34667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a:solidFill>
                  <a:schemeClr val="tx1"/>
                </a:solidFill>
              </a:rPr>
              <a:t>keyUp</a:t>
            </a:r>
          </a:p>
          <a:p>
            <a:pPr algn="ctr"/>
            <a:r>
              <a:rPr lang="ko-KR" altLang="en-US" sz="800">
                <a:solidFill>
                  <a:schemeClr val="tx1"/>
                </a:solidFill>
              </a:rPr>
              <a:t>아이디 중복</a:t>
            </a:r>
            <a:r>
              <a:rPr lang="en-US" altLang="ko-KR" sz="800">
                <a:solidFill>
                  <a:schemeClr val="tx1"/>
                </a:solidFill>
              </a:rPr>
              <a:t>,</a:t>
            </a:r>
          </a:p>
          <a:p>
            <a:pPr algn="ctr"/>
            <a:r>
              <a:rPr lang="ko-KR" altLang="en-US" sz="800">
                <a:solidFill>
                  <a:schemeClr val="tx1"/>
                </a:solidFill>
              </a:rPr>
              <a:t>입력 누락 체크</a:t>
            </a:r>
            <a:endParaRPr lang="ko-KR" altLang="en-US" sz="800" dirty="0">
              <a:solidFill>
                <a:schemeClr val="tx1"/>
              </a:solidFill>
            </a:endParaRPr>
          </a:p>
        </p:txBody>
      </p:sp>
      <p:cxnSp>
        <p:nvCxnSpPr>
          <p:cNvPr id="179" name="연결선: 꺾임 178">
            <a:extLst>
              <a:ext uri="{FF2B5EF4-FFF2-40B4-BE49-F238E27FC236}">
                <a16:creationId xmlns:a16="http://schemas.microsoft.com/office/drawing/2014/main" id="{902E1E95-D30D-4A95-B284-387E316C063D}"/>
              </a:ext>
            </a:extLst>
          </p:cNvPr>
          <p:cNvCxnSpPr>
            <a:cxnSpLocks/>
            <a:stCxn id="390" idx="0"/>
            <a:endCxn id="7" idx="3"/>
          </p:cNvCxnSpPr>
          <p:nvPr/>
        </p:nvCxnSpPr>
        <p:spPr>
          <a:xfrm rot="16200000" flipV="1">
            <a:off x="3384940" y="2291466"/>
            <a:ext cx="650431" cy="71833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91" name="순서도: 처리 390">
            <a:extLst>
              <a:ext uri="{FF2B5EF4-FFF2-40B4-BE49-F238E27FC236}">
                <a16:creationId xmlns:a16="http://schemas.microsoft.com/office/drawing/2014/main" id="{687BFBFF-E315-47BC-A177-504B53864E32}"/>
              </a:ext>
            </a:extLst>
          </p:cNvPr>
          <p:cNvSpPr/>
          <p:nvPr/>
        </p:nvSpPr>
        <p:spPr>
          <a:xfrm>
            <a:off x="2345521" y="614024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가입 확인</a:t>
            </a:r>
            <a:endParaRPr lang="ko-KR" altLang="en-US" sz="800" dirty="0">
              <a:solidFill>
                <a:schemeClr val="tx1"/>
              </a:solidFill>
            </a:endParaRPr>
          </a:p>
        </p:txBody>
      </p:sp>
      <p:cxnSp>
        <p:nvCxnSpPr>
          <p:cNvPr id="199" name="직선 화살표 연결선 198">
            <a:extLst>
              <a:ext uri="{FF2B5EF4-FFF2-40B4-BE49-F238E27FC236}">
                <a16:creationId xmlns:a16="http://schemas.microsoft.com/office/drawing/2014/main" id="{CC9A947C-F6C0-48F8-9851-756E3ED48C0B}"/>
              </a:ext>
            </a:extLst>
          </p:cNvPr>
          <p:cNvCxnSpPr>
            <a:cxnSpLocks/>
            <a:stCxn id="384" idx="2"/>
            <a:endCxn id="391" idx="0"/>
          </p:cNvCxnSpPr>
          <p:nvPr/>
        </p:nvCxnSpPr>
        <p:spPr>
          <a:xfrm>
            <a:off x="2846933" y="5961207"/>
            <a:ext cx="2644" cy="179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2" name="연결선: 꺾임 201">
            <a:extLst>
              <a:ext uri="{FF2B5EF4-FFF2-40B4-BE49-F238E27FC236}">
                <a16:creationId xmlns:a16="http://schemas.microsoft.com/office/drawing/2014/main" id="{D4768CDD-5CAA-439C-AA20-C6076F851E10}"/>
              </a:ext>
            </a:extLst>
          </p:cNvPr>
          <p:cNvCxnSpPr>
            <a:cxnSpLocks/>
            <a:stCxn id="391" idx="2"/>
            <a:endCxn id="486" idx="1"/>
          </p:cNvCxnSpPr>
          <p:nvPr/>
        </p:nvCxnSpPr>
        <p:spPr>
          <a:xfrm rot="16200000" flipH="1">
            <a:off x="3095285" y="6139887"/>
            <a:ext cx="75456" cy="56687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94" name="직사각형 393">
            <a:extLst>
              <a:ext uri="{FF2B5EF4-FFF2-40B4-BE49-F238E27FC236}">
                <a16:creationId xmlns:a16="http://schemas.microsoft.com/office/drawing/2014/main" id="{08B280C1-2064-4FE4-A337-C53FE07885A5}"/>
              </a:ext>
            </a:extLst>
          </p:cNvPr>
          <p:cNvSpPr/>
          <p:nvPr/>
        </p:nvSpPr>
        <p:spPr>
          <a:xfrm>
            <a:off x="2527530" y="6342859"/>
            <a:ext cx="351378" cy="215444"/>
          </a:xfrm>
          <a:prstGeom prst="rect">
            <a:avLst/>
          </a:prstGeom>
        </p:spPr>
        <p:txBody>
          <a:bodyPr wrap="none">
            <a:spAutoFit/>
          </a:bodyPr>
          <a:lstStyle/>
          <a:p>
            <a:r>
              <a:rPr lang="en-US" altLang="ko-KR" sz="800" dirty="0"/>
              <a:t>YES</a:t>
            </a:r>
            <a:endParaRPr lang="ko-KR" altLang="en-US" sz="800" dirty="0"/>
          </a:p>
        </p:txBody>
      </p:sp>
      <p:sp>
        <p:nvSpPr>
          <p:cNvPr id="397" name="직사각형 396">
            <a:extLst>
              <a:ext uri="{FF2B5EF4-FFF2-40B4-BE49-F238E27FC236}">
                <a16:creationId xmlns:a16="http://schemas.microsoft.com/office/drawing/2014/main" id="{3B3DC142-6B27-4A53-B2FC-D28C814F4D0D}"/>
              </a:ext>
            </a:extLst>
          </p:cNvPr>
          <p:cNvSpPr/>
          <p:nvPr/>
        </p:nvSpPr>
        <p:spPr>
          <a:xfrm>
            <a:off x="3710155" y="6047477"/>
            <a:ext cx="343364" cy="215444"/>
          </a:xfrm>
          <a:prstGeom prst="rect">
            <a:avLst/>
          </a:prstGeom>
        </p:spPr>
        <p:txBody>
          <a:bodyPr wrap="none">
            <a:spAutoFit/>
          </a:bodyPr>
          <a:lstStyle/>
          <a:p>
            <a:r>
              <a:rPr lang="en-US" altLang="ko-KR" sz="800" dirty="0"/>
              <a:t>NO</a:t>
            </a:r>
            <a:endParaRPr lang="ko-KR" altLang="en-US" sz="800" dirty="0"/>
          </a:p>
        </p:txBody>
      </p:sp>
      <p:cxnSp>
        <p:nvCxnSpPr>
          <p:cNvPr id="204" name="연결선: 꺾임 203">
            <a:extLst>
              <a:ext uri="{FF2B5EF4-FFF2-40B4-BE49-F238E27FC236}">
                <a16:creationId xmlns:a16="http://schemas.microsoft.com/office/drawing/2014/main" id="{54BAE780-7606-421A-96DB-860639B9CC91}"/>
              </a:ext>
            </a:extLst>
          </p:cNvPr>
          <p:cNvCxnSpPr>
            <a:cxnSpLocks/>
            <a:stCxn id="391" idx="3"/>
            <a:endCxn id="390" idx="2"/>
          </p:cNvCxnSpPr>
          <p:nvPr/>
        </p:nvCxnSpPr>
        <p:spPr>
          <a:xfrm flipV="1">
            <a:off x="3353633" y="3322520"/>
            <a:ext cx="715687" cy="2940401"/>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28" name="순서도: 수행의 시작/종료 427">
            <a:extLst>
              <a:ext uri="{FF2B5EF4-FFF2-40B4-BE49-F238E27FC236}">
                <a16:creationId xmlns:a16="http://schemas.microsoft.com/office/drawing/2014/main" id="{24517BD3-1507-41A1-8AD5-C80425C69E83}"/>
              </a:ext>
            </a:extLst>
          </p:cNvPr>
          <p:cNvSpPr/>
          <p:nvPr/>
        </p:nvSpPr>
        <p:spPr>
          <a:xfrm>
            <a:off x="8873655" y="3840960"/>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sp>
        <p:nvSpPr>
          <p:cNvPr id="429" name="순서도: 수행의 시작/종료 428">
            <a:extLst>
              <a:ext uri="{FF2B5EF4-FFF2-40B4-BE49-F238E27FC236}">
                <a16:creationId xmlns:a16="http://schemas.microsoft.com/office/drawing/2014/main" id="{586B04AC-85D7-43B7-85C0-0B52E719D65A}"/>
              </a:ext>
            </a:extLst>
          </p:cNvPr>
          <p:cNvSpPr/>
          <p:nvPr/>
        </p:nvSpPr>
        <p:spPr>
          <a:xfrm>
            <a:off x="11154273" y="3829414"/>
            <a:ext cx="472105" cy="145341"/>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확인</a:t>
            </a:r>
            <a:endParaRPr lang="ko-KR" altLang="en-US" sz="800" dirty="0">
              <a:solidFill>
                <a:schemeClr val="tx1"/>
              </a:solidFill>
            </a:endParaRPr>
          </a:p>
        </p:txBody>
      </p:sp>
      <p:pic>
        <p:nvPicPr>
          <p:cNvPr id="447" name="그림 446">
            <a:extLst>
              <a:ext uri="{FF2B5EF4-FFF2-40B4-BE49-F238E27FC236}">
                <a16:creationId xmlns:a16="http://schemas.microsoft.com/office/drawing/2014/main" id="{E69A76CE-4221-4213-8673-99E4AA51F4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1147300" y="5455087"/>
            <a:ext cx="354618" cy="278712"/>
          </a:xfrm>
          <a:prstGeom prst="rect">
            <a:avLst/>
          </a:prstGeom>
        </p:spPr>
      </p:pic>
      <p:sp>
        <p:nvSpPr>
          <p:cNvPr id="449" name="직사각형 448">
            <a:extLst>
              <a:ext uri="{FF2B5EF4-FFF2-40B4-BE49-F238E27FC236}">
                <a16:creationId xmlns:a16="http://schemas.microsoft.com/office/drawing/2014/main" id="{9CAD8238-1E80-44DA-9131-9E93EED8BD9E}"/>
              </a:ext>
            </a:extLst>
          </p:cNvPr>
          <p:cNvSpPr/>
          <p:nvPr/>
        </p:nvSpPr>
        <p:spPr>
          <a:xfrm>
            <a:off x="1418010" y="5509609"/>
            <a:ext cx="782587" cy="215444"/>
          </a:xfrm>
          <a:prstGeom prst="rect">
            <a:avLst/>
          </a:prstGeom>
        </p:spPr>
        <p:txBody>
          <a:bodyPr wrap="none">
            <a:spAutoFit/>
          </a:bodyPr>
          <a:lstStyle/>
          <a:p>
            <a:r>
              <a:rPr lang="en-US" altLang="ko-KR" sz="800" b="1"/>
              <a:t>CAMP_USER</a:t>
            </a:r>
            <a:endParaRPr lang="ko-KR" altLang="en-US" sz="800" b="1" dirty="0"/>
          </a:p>
        </p:txBody>
      </p:sp>
      <p:sp>
        <p:nvSpPr>
          <p:cNvPr id="455" name="순서도: 처리 454">
            <a:extLst>
              <a:ext uri="{FF2B5EF4-FFF2-40B4-BE49-F238E27FC236}">
                <a16:creationId xmlns:a16="http://schemas.microsoft.com/office/drawing/2014/main" id="{F66128AF-614B-4D93-9C7E-F62AF418CF7D}"/>
              </a:ext>
            </a:extLst>
          </p:cNvPr>
          <p:cNvSpPr/>
          <p:nvPr/>
        </p:nvSpPr>
        <p:spPr>
          <a:xfrm>
            <a:off x="2339115" y="522982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a:solidFill>
                  <a:schemeClr val="tx1"/>
                </a:solidFill>
              </a:rPr>
              <a:t>&lt;button&gt;</a:t>
            </a:r>
          </a:p>
          <a:p>
            <a:pPr algn="ctr"/>
            <a:r>
              <a:rPr lang="ko-KR" altLang="en-US" sz="800">
                <a:solidFill>
                  <a:schemeClr val="tx1"/>
                </a:solidFill>
              </a:rPr>
              <a:t>인증 확인</a:t>
            </a:r>
            <a:endParaRPr lang="ko-KR" altLang="en-US" sz="800" dirty="0">
              <a:solidFill>
                <a:schemeClr val="tx1"/>
              </a:solidFill>
            </a:endParaRPr>
          </a:p>
        </p:txBody>
      </p:sp>
      <p:cxnSp>
        <p:nvCxnSpPr>
          <p:cNvPr id="466" name="직선 화살표 연결선 465">
            <a:extLst>
              <a:ext uri="{FF2B5EF4-FFF2-40B4-BE49-F238E27FC236}">
                <a16:creationId xmlns:a16="http://schemas.microsoft.com/office/drawing/2014/main" id="{9B9C828C-B9A9-4883-A879-94893584A59A}"/>
              </a:ext>
            </a:extLst>
          </p:cNvPr>
          <p:cNvCxnSpPr>
            <a:cxnSpLocks/>
            <a:stCxn id="161" idx="2"/>
            <a:endCxn id="455" idx="0"/>
          </p:cNvCxnSpPr>
          <p:nvPr/>
        </p:nvCxnSpPr>
        <p:spPr>
          <a:xfrm flipH="1">
            <a:off x="2843171" y="4965253"/>
            <a:ext cx="6407" cy="264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9" name="직선 화살표 연결선 468">
            <a:extLst>
              <a:ext uri="{FF2B5EF4-FFF2-40B4-BE49-F238E27FC236}">
                <a16:creationId xmlns:a16="http://schemas.microsoft.com/office/drawing/2014/main" id="{D17C2765-82D5-4B32-B3DA-A80EE537BBCC}"/>
              </a:ext>
            </a:extLst>
          </p:cNvPr>
          <p:cNvCxnSpPr>
            <a:stCxn id="455" idx="2"/>
            <a:endCxn id="319" idx="0"/>
          </p:cNvCxnSpPr>
          <p:nvPr/>
        </p:nvCxnSpPr>
        <p:spPr>
          <a:xfrm>
            <a:off x="2843171" y="5475168"/>
            <a:ext cx="25312" cy="204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2" name="직사각형 471">
            <a:extLst>
              <a:ext uri="{FF2B5EF4-FFF2-40B4-BE49-F238E27FC236}">
                <a16:creationId xmlns:a16="http://schemas.microsoft.com/office/drawing/2014/main" id="{02881789-770F-42EA-80DB-55FFDC8EA3A1}"/>
              </a:ext>
            </a:extLst>
          </p:cNvPr>
          <p:cNvSpPr/>
          <p:nvPr/>
        </p:nvSpPr>
        <p:spPr>
          <a:xfrm>
            <a:off x="2476854" y="5467932"/>
            <a:ext cx="351378" cy="215444"/>
          </a:xfrm>
          <a:prstGeom prst="rect">
            <a:avLst/>
          </a:prstGeom>
        </p:spPr>
        <p:txBody>
          <a:bodyPr wrap="none">
            <a:spAutoFit/>
          </a:bodyPr>
          <a:lstStyle/>
          <a:p>
            <a:r>
              <a:rPr lang="en-US" altLang="ko-KR" sz="800" dirty="0"/>
              <a:t>YES</a:t>
            </a:r>
            <a:endParaRPr lang="ko-KR" altLang="en-US" sz="800" dirty="0"/>
          </a:p>
        </p:txBody>
      </p:sp>
      <p:cxnSp>
        <p:nvCxnSpPr>
          <p:cNvPr id="474" name="직선 화살표 연결선 473">
            <a:extLst>
              <a:ext uri="{FF2B5EF4-FFF2-40B4-BE49-F238E27FC236}">
                <a16:creationId xmlns:a16="http://schemas.microsoft.com/office/drawing/2014/main" id="{2465436A-EEE9-485E-975B-B853B9251A15}"/>
              </a:ext>
            </a:extLst>
          </p:cNvPr>
          <p:cNvCxnSpPr>
            <a:stCxn id="388" idx="3"/>
            <a:endCxn id="161" idx="1"/>
          </p:cNvCxnSpPr>
          <p:nvPr/>
        </p:nvCxnSpPr>
        <p:spPr>
          <a:xfrm>
            <a:off x="1764233" y="4798809"/>
            <a:ext cx="285925" cy="632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86" name="순서도: 수행의 시작/종료 485">
            <a:extLst>
              <a:ext uri="{FF2B5EF4-FFF2-40B4-BE49-F238E27FC236}">
                <a16:creationId xmlns:a16="http://schemas.microsoft.com/office/drawing/2014/main" id="{92D3FEA2-1586-46DB-9C43-5239DDB4575C}"/>
              </a:ext>
            </a:extLst>
          </p:cNvPr>
          <p:cNvSpPr/>
          <p:nvPr/>
        </p:nvSpPr>
        <p:spPr>
          <a:xfrm>
            <a:off x="3416449" y="6339293"/>
            <a:ext cx="1075731" cy="243515"/>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a:solidFill>
                  <a:schemeClr val="tx1"/>
                </a:solidFill>
              </a:rPr>
              <a:t>회원가입 완료</a:t>
            </a:r>
            <a:endParaRPr lang="en-US" altLang="ko-KR" sz="800">
              <a:solidFill>
                <a:schemeClr val="tx1"/>
              </a:solidFill>
            </a:endParaRPr>
          </a:p>
          <a:p>
            <a:pPr algn="ctr"/>
            <a:r>
              <a:rPr lang="en-US" altLang="ko-KR" sz="800">
                <a:solidFill>
                  <a:schemeClr val="tx1"/>
                </a:solidFill>
                <a:latin typeface="Verdana" panose="020B0604030504040204" pitchFamily="34" charset="0"/>
              </a:rPr>
              <a:t>joinSuccess.jsp</a:t>
            </a:r>
            <a:endParaRPr lang="ko-KR" altLang="en-US" sz="800" dirty="0">
              <a:solidFill>
                <a:schemeClr val="tx1"/>
              </a:solidFill>
            </a:endParaRPr>
          </a:p>
        </p:txBody>
      </p:sp>
    </p:spTree>
    <p:extLst>
      <p:ext uri="{BB962C8B-B14F-4D97-AF65-F5344CB8AC3E}">
        <p14:creationId xmlns:p14="http://schemas.microsoft.com/office/powerpoint/2010/main" val="268828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회원가입</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BD256A01-B77D-45A8-AE8C-48708935CB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7276880" y="5427000"/>
            <a:ext cx="459859" cy="361426"/>
          </a:xfrm>
          <a:prstGeom prst="rect">
            <a:avLst/>
          </a:prstGeom>
        </p:spPr>
      </p:pic>
      <p:cxnSp>
        <p:nvCxnSpPr>
          <p:cNvPr id="16" name="연결선: 꺾임 15">
            <a:extLst>
              <a:ext uri="{FF2B5EF4-FFF2-40B4-BE49-F238E27FC236}">
                <a16:creationId xmlns:a16="http://schemas.microsoft.com/office/drawing/2014/main" id="{2745E9B1-FB5C-4A96-9469-E7331F8F373D}"/>
              </a:ext>
            </a:extLst>
          </p:cNvPr>
          <p:cNvCxnSpPr>
            <a:cxnSpLocks/>
            <a:stCxn id="46" idx="3"/>
            <a:endCxn id="15" idx="0"/>
          </p:cNvCxnSpPr>
          <p:nvPr/>
        </p:nvCxnSpPr>
        <p:spPr>
          <a:xfrm flipV="1">
            <a:off x="5738593" y="5427000"/>
            <a:ext cx="1768217" cy="6719"/>
          </a:xfrm>
          <a:prstGeom prst="bentConnector4">
            <a:avLst>
              <a:gd name="adj1" fmla="val 43498"/>
              <a:gd name="adj2" fmla="val 5417562"/>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12837" y="2844632"/>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8533" cy="313061"/>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회원가입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grpSp>
        <p:nvGrpSpPr>
          <p:cNvPr id="61" name="그룹 60">
            <a:extLst>
              <a:ext uri="{FF2B5EF4-FFF2-40B4-BE49-F238E27FC236}">
                <a16:creationId xmlns:a16="http://schemas.microsoft.com/office/drawing/2014/main" id="{FB6A67B7-0440-423D-8FC0-28C93D04129C}"/>
              </a:ext>
            </a:extLst>
          </p:cNvPr>
          <p:cNvGrpSpPr/>
          <p:nvPr/>
        </p:nvGrpSpPr>
        <p:grpSpPr>
          <a:xfrm>
            <a:off x="2588683" y="5642188"/>
            <a:ext cx="1474520" cy="642182"/>
            <a:chOff x="2743335" y="4601407"/>
            <a:chExt cx="1474520" cy="642182"/>
          </a:xfrm>
        </p:grpSpPr>
        <p:sp>
          <p:nvSpPr>
            <p:cNvPr id="62" name="순서도: 처리 61">
              <a:extLst>
                <a:ext uri="{FF2B5EF4-FFF2-40B4-BE49-F238E27FC236}">
                  <a16:creationId xmlns:a16="http://schemas.microsoft.com/office/drawing/2014/main" id="{EA7F49A6-AD47-4013-A835-5A363DC025E7}"/>
                </a:ext>
              </a:extLst>
            </p:cNvPr>
            <p:cNvSpPr/>
            <p:nvPr/>
          </p:nvSpPr>
          <p:spPr>
            <a:xfrm>
              <a:off x="2743335" y="4601407"/>
              <a:ext cx="1474520" cy="642182"/>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회원가입이 완료 </a:t>
              </a:r>
              <a:endParaRPr lang="en-US" altLang="ko-KR" sz="800">
                <a:solidFill>
                  <a:schemeClr val="tx1"/>
                </a:solidFill>
                <a:latin typeface="+mn-ea"/>
              </a:endParaRPr>
            </a:p>
            <a:p>
              <a:pPr algn="ctr">
                <a:lnSpc>
                  <a:spcPct val="90000"/>
                </a:lnSpc>
              </a:pPr>
              <a:r>
                <a:rPr lang="ko-KR" altLang="en-US" sz="800">
                  <a:solidFill>
                    <a:schemeClr val="tx1"/>
                  </a:solidFill>
                  <a:latin typeface="+mn-ea"/>
                </a:rPr>
                <a:t>되었습니다</a:t>
              </a:r>
              <a:r>
                <a:rPr lang="en-US" altLang="ko-KR" sz="800">
                  <a:solidFill>
                    <a:schemeClr val="tx1"/>
                  </a:solidFill>
                  <a:latin typeface="+mn-ea"/>
                </a:rPr>
                <a:t>.</a:t>
              </a:r>
              <a:endParaRPr lang="en-US" altLang="ko-KR" sz="800" dirty="0">
                <a:solidFill>
                  <a:schemeClr val="tx1"/>
                </a:solidFill>
                <a:latin typeface="+mn-ea"/>
              </a:endParaRPr>
            </a:p>
            <a:p>
              <a:pPr algn="ctr">
                <a:lnSpc>
                  <a:spcPct val="90000"/>
                </a:lnSpc>
              </a:pPr>
              <a:endParaRPr lang="en-US" altLang="ko-KR" sz="800" dirty="0">
                <a:solidFill>
                  <a:schemeClr val="tx1"/>
                </a:solidFill>
                <a:latin typeface="+mn-ea"/>
              </a:endParaRPr>
            </a:p>
          </p:txBody>
        </p:sp>
        <p:sp>
          <p:nvSpPr>
            <p:cNvPr id="63" name="사각형: 둥근 모서리 62">
              <a:extLst>
                <a:ext uri="{FF2B5EF4-FFF2-40B4-BE49-F238E27FC236}">
                  <a16:creationId xmlns:a16="http://schemas.microsoft.com/office/drawing/2014/main" id="{2B90550C-DD5D-42E6-A9F5-3DD92B8266B9}"/>
                </a:ext>
              </a:extLst>
            </p:cNvPr>
            <p:cNvSpPr/>
            <p:nvPr/>
          </p:nvSpPr>
          <p:spPr>
            <a:xfrm>
              <a:off x="3307582" y="5059498"/>
              <a:ext cx="388464" cy="155753"/>
            </a:xfrm>
            <a:prstGeom prst="roundRect">
              <a:avLst>
                <a:gd name="adj" fmla="val 22295"/>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ko-KR" altLang="en-US" sz="700">
                  <a:solidFill>
                    <a:schemeClr val="tx1"/>
                  </a:solidFill>
                </a:rPr>
                <a:t>확인</a:t>
              </a:r>
              <a:endParaRPr lang="ko-KR" altLang="en-US" sz="700" dirty="0">
                <a:solidFill>
                  <a:schemeClr val="tx1"/>
                </a:solidFill>
              </a:endParaRPr>
            </a:p>
          </p:txBody>
        </p:sp>
      </p:grpSp>
      <p:sp>
        <p:nvSpPr>
          <p:cNvPr id="65" name="직사각형 64">
            <a:extLst>
              <a:ext uri="{FF2B5EF4-FFF2-40B4-BE49-F238E27FC236}">
                <a16:creationId xmlns:a16="http://schemas.microsoft.com/office/drawing/2014/main" id="{DB9AC99A-21C6-4469-9114-614A9A90B5F2}"/>
              </a:ext>
            </a:extLst>
          </p:cNvPr>
          <p:cNvSpPr/>
          <p:nvPr/>
        </p:nvSpPr>
        <p:spPr>
          <a:xfrm>
            <a:off x="6813772" y="5791108"/>
            <a:ext cx="2666602" cy="830997"/>
          </a:xfrm>
          <a:prstGeom prst="rect">
            <a:avLst/>
          </a:prstGeom>
        </p:spPr>
        <p:txBody>
          <a:bodyPr wrap="square">
            <a:spAutoFit/>
          </a:bodyPr>
          <a:lstStyle/>
          <a:p>
            <a:pPr marL="171450" indent="-72000">
              <a:buFont typeface="Arial" panose="020B0604020202020204" pitchFamily="34" charset="0"/>
              <a:buChar char="•"/>
            </a:pPr>
            <a:r>
              <a:rPr lang="en-US" altLang="ko-KR" sz="800" dirty="0"/>
              <a:t>Input Information</a:t>
            </a:r>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a:p>
            <a:pPr marL="270900" indent="-171450">
              <a:buFontTx/>
              <a:buChar char="-"/>
            </a:pPr>
            <a:r>
              <a:rPr lang="en-US" altLang="ko-KR" sz="800"/>
              <a:t>MemberEmail (</a:t>
            </a:r>
            <a:r>
              <a:rPr lang="ko-KR" altLang="en-US" sz="800"/>
              <a:t>이메일 </a:t>
            </a:r>
            <a:r>
              <a:rPr lang="en-US" altLang="ko-KR" sz="800"/>
              <a:t>)</a:t>
            </a:r>
          </a:p>
          <a:p>
            <a:pPr marL="270900" indent="-171450">
              <a:buFontTx/>
              <a:buChar char="-"/>
            </a:pPr>
            <a:r>
              <a:rPr lang="en-US" altLang="ko-KR" sz="800"/>
              <a:t>MemberEmailHash (</a:t>
            </a:r>
            <a:r>
              <a:rPr lang="ko-KR" altLang="en-US" sz="800"/>
              <a:t>유저고유코드</a:t>
            </a:r>
            <a:r>
              <a:rPr lang="en-US" altLang="ko-KR" sz="800"/>
              <a:t>)</a:t>
            </a:r>
          </a:p>
          <a:p>
            <a:pPr marL="270900" indent="-171450">
              <a:buFontTx/>
              <a:buChar char="-"/>
            </a:pPr>
            <a:r>
              <a:rPr lang="en-US" altLang="ko-KR" sz="800"/>
              <a:t>MemberEmailChecked (</a:t>
            </a:r>
            <a:r>
              <a:rPr lang="ko-KR" altLang="en-US" sz="800"/>
              <a:t>이메일 인증 확인여부</a:t>
            </a:r>
            <a:r>
              <a:rPr lang="en-US" altLang="ko-KR" sz="800"/>
              <a:t>)</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1107346"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2689859" y="368139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sp>
        <p:nvSpPr>
          <p:cNvPr id="98" name="순서도: 처리 97">
            <a:extLst>
              <a:ext uri="{FF2B5EF4-FFF2-40B4-BE49-F238E27FC236}">
                <a16:creationId xmlns:a16="http://schemas.microsoft.com/office/drawing/2014/main" id="{84DF001A-0268-4DA6-B487-F030DCBC0562}"/>
              </a:ext>
            </a:extLst>
          </p:cNvPr>
          <p:cNvSpPr/>
          <p:nvPr/>
        </p:nvSpPr>
        <p:spPr>
          <a:xfrm>
            <a:off x="5826837" y="3675699"/>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a:t>
            </a:r>
            <a:endParaRPr lang="ko-KR" altLang="en-US" sz="800" dirty="0">
              <a:solidFill>
                <a:schemeClr val="tx1"/>
              </a:solidFill>
              <a:latin typeface="+mn-ea"/>
            </a:endParaRPr>
          </a:p>
        </p:txBody>
      </p:sp>
      <p:sp>
        <p:nvSpPr>
          <p:cNvPr id="99" name="순서도: 처리 98">
            <a:extLst>
              <a:ext uri="{FF2B5EF4-FFF2-40B4-BE49-F238E27FC236}">
                <a16:creationId xmlns:a16="http://schemas.microsoft.com/office/drawing/2014/main" id="{2A815C6D-1ED9-427A-81CC-6301075A03A5}"/>
              </a:ext>
            </a:extLst>
          </p:cNvPr>
          <p:cNvSpPr/>
          <p:nvPr/>
        </p:nvSpPr>
        <p:spPr>
          <a:xfrm>
            <a:off x="4251669" y="368139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확인</a:t>
            </a:r>
            <a:endParaRPr lang="ko-KR" altLang="en-US" sz="800" dirty="0">
              <a:solidFill>
                <a:schemeClr val="tx1"/>
              </a:solidFill>
              <a:latin typeface="+mn-ea"/>
            </a:endParaRPr>
          </a:p>
        </p:txBody>
      </p:sp>
      <p:sp>
        <p:nvSpPr>
          <p:cNvPr id="100" name="순서도: 처리 99">
            <a:extLst>
              <a:ext uri="{FF2B5EF4-FFF2-40B4-BE49-F238E27FC236}">
                <a16:creationId xmlns:a16="http://schemas.microsoft.com/office/drawing/2014/main" id="{846840B3-6D81-42B0-B803-A85308F8AAF7}"/>
              </a:ext>
            </a:extLst>
          </p:cNvPr>
          <p:cNvSpPr/>
          <p:nvPr/>
        </p:nvSpPr>
        <p:spPr>
          <a:xfrm>
            <a:off x="7420312" y="36688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약관동의</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3202539" y="1645671"/>
            <a:ext cx="565947" cy="350549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5400000">
            <a:off x="3993794" y="2436928"/>
            <a:ext cx="565948" cy="19229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연결선: 꺾임 127">
            <a:extLst>
              <a:ext uri="{FF2B5EF4-FFF2-40B4-BE49-F238E27FC236}">
                <a16:creationId xmlns:a16="http://schemas.microsoft.com/office/drawing/2014/main" id="{86A20036-4E1B-4830-8B2D-2F03356CF40C}"/>
              </a:ext>
            </a:extLst>
          </p:cNvPr>
          <p:cNvCxnSpPr>
            <a:stCxn id="17" idx="4"/>
            <a:endCxn id="99" idx="0"/>
          </p:cNvCxnSpPr>
          <p:nvPr/>
        </p:nvCxnSpPr>
        <p:spPr>
          <a:xfrm rot="5400000">
            <a:off x="4774700" y="3217832"/>
            <a:ext cx="565947" cy="3611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연결선: 꺾임 129">
            <a:extLst>
              <a:ext uri="{FF2B5EF4-FFF2-40B4-BE49-F238E27FC236}">
                <a16:creationId xmlns:a16="http://schemas.microsoft.com/office/drawing/2014/main" id="{DEBB2AFF-E439-423C-B863-63B4EBFCB48D}"/>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연결선: 꺾임 133">
            <a:extLst>
              <a:ext uri="{FF2B5EF4-FFF2-40B4-BE49-F238E27FC236}">
                <a16:creationId xmlns:a16="http://schemas.microsoft.com/office/drawing/2014/main" id="{FCE8494A-EB48-445D-8F18-29992D13129F}"/>
              </a:ext>
            </a:extLst>
          </p:cNvPr>
          <p:cNvCxnSpPr>
            <a:stCxn id="17" idx="4"/>
            <a:endCxn id="98" idx="0"/>
          </p:cNvCxnSpPr>
          <p:nvPr/>
        </p:nvCxnSpPr>
        <p:spPr>
          <a:xfrm rot="16200000" flipH="1">
            <a:off x="5565129" y="2788571"/>
            <a:ext cx="560256" cy="12140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연결선: 꺾임 136">
            <a:extLst>
              <a:ext uri="{FF2B5EF4-FFF2-40B4-BE49-F238E27FC236}">
                <a16:creationId xmlns:a16="http://schemas.microsoft.com/office/drawing/2014/main" id="{0A1BEE3D-1A41-4350-AF41-29F7D0384B82}"/>
              </a:ext>
            </a:extLst>
          </p:cNvPr>
          <p:cNvCxnSpPr>
            <a:stCxn id="17" idx="4"/>
            <a:endCxn id="100" idx="0"/>
          </p:cNvCxnSpPr>
          <p:nvPr/>
        </p:nvCxnSpPr>
        <p:spPr>
          <a:xfrm rot="16200000" flipH="1">
            <a:off x="6365274" y="1988425"/>
            <a:ext cx="553440" cy="280747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직선 화살표 연결선 164">
            <a:extLst>
              <a:ext uri="{FF2B5EF4-FFF2-40B4-BE49-F238E27FC236}">
                <a16:creationId xmlns:a16="http://schemas.microsoft.com/office/drawing/2014/main" id="{090EA3A5-DEF5-4877-85E0-625ECA9C58D4}"/>
              </a:ext>
            </a:extLst>
          </p:cNvPr>
          <p:cNvCxnSpPr>
            <a:cxnSpLocks/>
            <a:stCxn id="98" idx="2"/>
            <a:endCxn id="169" idx="0"/>
          </p:cNvCxnSpPr>
          <p:nvPr/>
        </p:nvCxnSpPr>
        <p:spPr>
          <a:xfrm>
            <a:off x="6452257" y="3939694"/>
            <a:ext cx="18307" cy="277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168">
            <a:extLst>
              <a:ext uri="{FF2B5EF4-FFF2-40B4-BE49-F238E27FC236}">
                <a16:creationId xmlns:a16="http://schemas.microsoft.com/office/drawing/2014/main" id="{C8D7803A-7FDF-4D3D-B1B1-83672699D7B4}"/>
              </a:ext>
            </a:extLst>
          </p:cNvPr>
          <p:cNvSpPr/>
          <p:nvPr/>
        </p:nvSpPr>
        <p:spPr>
          <a:xfrm>
            <a:off x="5845144" y="421758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인증</a:t>
            </a:r>
            <a:endParaRPr lang="ko-KR" altLang="en-US" sz="800" dirty="0">
              <a:solidFill>
                <a:schemeClr val="tx1"/>
              </a:solidFill>
              <a:latin typeface="+mn-ea"/>
            </a:endParaRPr>
          </a:p>
        </p:txBody>
      </p: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2749913" y="2935053"/>
            <a:ext cx="1346112" cy="3380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16200000" flipH="1">
            <a:off x="3541171" y="3726310"/>
            <a:ext cx="1346111" cy="179789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2" name="연결선: 꺾임 181">
            <a:extLst>
              <a:ext uri="{FF2B5EF4-FFF2-40B4-BE49-F238E27FC236}">
                <a16:creationId xmlns:a16="http://schemas.microsoft.com/office/drawing/2014/main" id="{71CD7BEF-6A90-4A89-84D5-81D1D9A816BC}"/>
              </a:ext>
            </a:extLst>
          </p:cNvPr>
          <p:cNvCxnSpPr>
            <a:stCxn id="99" idx="2"/>
            <a:endCxn id="46" idx="0"/>
          </p:cNvCxnSpPr>
          <p:nvPr/>
        </p:nvCxnSpPr>
        <p:spPr>
          <a:xfrm rot="16200000" flipH="1">
            <a:off x="4322075" y="4507215"/>
            <a:ext cx="1346112" cy="23608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4" name="연결선: 꺾임 183">
            <a:extLst>
              <a:ext uri="{FF2B5EF4-FFF2-40B4-BE49-F238E27FC236}">
                <a16:creationId xmlns:a16="http://schemas.microsoft.com/office/drawing/2014/main" id="{C3B13D80-CEA5-4CBD-91AD-CC21B146E942}"/>
              </a:ext>
            </a:extLst>
          </p:cNvPr>
          <p:cNvCxnSpPr>
            <a:stCxn id="169" idx="2"/>
            <a:endCxn id="46" idx="0"/>
          </p:cNvCxnSpPr>
          <p:nvPr/>
        </p:nvCxnSpPr>
        <p:spPr>
          <a:xfrm rot="5400000">
            <a:off x="5386910" y="4214658"/>
            <a:ext cx="809919" cy="1357391"/>
          </a:xfrm>
          <a:prstGeom prst="bentConnector3">
            <a:avLst>
              <a:gd name="adj1" fmla="val 150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연결선: 꺾임 185">
            <a:extLst>
              <a:ext uri="{FF2B5EF4-FFF2-40B4-BE49-F238E27FC236}">
                <a16:creationId xmlns:a16="http://schemas.microsoft.com/office/drawing/2014/main" id="{4AF41882-7FB0-4E96-BB98-4ACA0107DFA9}"/>
              </a:ext>
            </a:extLst>
          </p:cNvPr>
          <p:cNvCxnSpPr>
            <a:stCxn id="100" idx="2"/>
            <a:endCxn id="46" idx="0"/>
          </p:cNvCxnSpPr>
          <p:nvPr/>
        </p:nvCxnSpPr>
        <p:spPr>
          <a:xfrm rot="5400000">
            <a:off x="5900144" y="3152724"/>
            <a:ext cx="1358619" cy="293255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회원가입 완료 페이지 </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20A7E393-A653-4D56-8693-78F0EB6D967B}"/>
              </a:ext>
            </a:extLst>
          </p:cNvPr>
          <p:cNvCxnSpPr>
            <a:stCxn id="46" idx="1"/>
            <a:endCxn id="62" idx="0"/>
          </p:cNvCxnSpPr>
          <p:nvPr/>
        </p:nvCxnSpPr>
        <p:spPr>
          <a:xfrm rot="10800000" flipV="1">
            <a:off x="3325943" y="5433718"/>
            <a:ext cx="1161810" cy="2084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연결선: 꺾임 210">
            <a:extLst>
              <a:ext uri="{FF2B5EF4-FFF2-40B4-BE49-F238E27FC236}">
                <a16:creationId xmlns:a16="http://schemas.microsoft.com/office/drawing/2014/main" id="{8E72CD6B-D74D-465A-B379-BE74ED685FB1}"/>
              </a:ext>
            </a:extLst>
          </p:cNvPr>
          <p:cNvCxnSpPr>
            <a:stCxn id="62" idx="3"/>
            <a:endCxn id="194" idx="1"/>
          </p:cNvCxnSpPr>
          <p:nvPr/>
        </p:nvCxnSpPr>
        <p:spPr>
          <a:xfrm>
            <a:off x="4063203" y="5963279"/>
            <a:ext cx="42455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82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로그인 </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4" y="2281118"/>
            <a:ext cx="1250840" cy="268183"/>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페이지</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19724" y="2038694"/>
            <a:ext cx="10777" cy="24242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3"/>
            <a:endCxn id="47" idx="0"/>
          </p:cNvCxnSpPr>
          <p:nvPr/>
        </p:nvCxnSpPr>
        <p:spPr>
          <a:xfrm flipV="1">
            <a:off x="5738593" y="4743735"/>
            <a:ext cx="1887219" cy="689984"/>
          </a:xfrm>
          <a:prstGeom prst="bentConnector4">
            <a:avLst>
              <a:gd name="adj1" fmla="val 41901"/>
              <a:gd name="adj2" fmla="val 133131"/>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순서도: 데이터 16">
            <a:extLst>
              <a:ext uri="{FF2B5EF4-FFF2-40B4-BE49-F238E27FC236}">
                <a16:creationId xmlns:a16="http://schemas.microsoft.com/office/drawing/2014/main" id="{532ECC3C-20A5-4EE8-BECA-7DAD3707C007}"/>
              </a:ext>
            </a:extLst>
          </p:cNvPr>
          <p:cNvSpPr/>
          <p:nvPr/>
        </p:nvSpPr>
        <p:spPr>
          <a:xfrm>
            <a:off x="4605081" y="2875258"/>
            <a:ext cx="1250840" cy="270811"/>
          </a:xfrm>
          <a:prstGeom prst="flowChartInputOutpu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정보 입력</a:t>
            </a:r>
            <a:endParaRPr lang="ko-KR" altLang="en-US" sz="800" dirty="0">
              <a:solidFill>
                <a:schemeClr val="tx1"/>
              </a:solidFill>
              <a:latin typeface="+mn-ea"/>
            </a:endParaRPr>
          </a:p>
        </p:txBody>
      </p:sp>
      <p:cxnSp>
        <p:nvCxnSpPr>
          <p:cNvPr id="18" name="직선 화살표 연결선 17">
            <a:extLst>
              <a:ext uri="{FF2B5EF4-FFF2-40B4-BE49-F238E27FC236}">
                <a16:creationId xmlns:a16="http://schemas.microsoft.com/office/drawing/2014/main" id="{36FAF4B6-1649-424D-AAED-747439FA65F3}"/>
              </a:ext>
            </a:extLst>
          </p:cNvPr>
          <p:cNvCxnSpPr>
            <a:cxnSpLocks/>
            <a:stCxn id="5" idx="2"/>
            <a:endCxn id="17" idx="1"/>
          </p:cNvCxnSpPr>
          <p:nvPr/>
        </p:nvCxnSpPr>
        <p:spPr>
          <a:xfrm>
            <a:off x="5219724" y="2531571"/>
            <a:ext cx="10777" cy="34368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5298313"/>
            <a:ext cx="1250840" cy="27081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로그인 완료</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7822322" y="4743735"/>
            <a:ext cx="2666602" cy="46166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a:p>
            <a:pPr marL="270900" indent="-171450">
              <a:buFontTx/>
              <a:buChar char="-"/>
            </a:pPr>
            <a:r>
              <a:rPr lang="en-US" altLang="ko-KR" sz="800"/>
              <a:t>MemberPw ( </a:t>
            </a:r>
            <a:r>
              <a:rPr lang="ko-KR" altLang="en-US" sz="800"/>
              <a:t>비밀번호 암호화</a:t>
            </a:r>
            <a:r>
              <a:rPr lang="en-US" altLang="ko-KR" sz="800"/>
              <a:t>)</a:t>
            </a:r>
          </a:p>
        </p:txBody>
      </p:sp>
      <p:sp>
        <p:nvSpPr>
          <p:cNvPr id="93" name="순서도: 처리 92">
            <a:extLst>
              <a:ext uri="{FF2B5EF4-FFF2-40B4-BE49-F238E27FC236}">
                <a16:creationId xmlns:a16="http://schemas.microsoft.com/office/drawing/2014/main" id="{D7ABCA46-C726-42C6-90D0-54DB275B9CCD}"/>
              </a:ext>
            </a:extLst>
          </p:cNvPr>
          <p:cNvSpPr/>
          <p:nvPr/>
        </p:nvSpPr>
        <p:spPr>
          <a:xfrm>
            <a:off x="3888067" y="371193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470580" y="3711931"/>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17" idx="4"/>
            <a:endCxn id="93" idx="0"/>
          </p:cNvCxnSpPr>
          <p:nvPr/>
        </p:nvCxnSpPr>
        <p:spPr>
          <a:xfrm rot="5400000">
            <a:off x="4589064" y="3070492"/>
            <a:ext cx="565861" cy="71701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stCxn id="17" idx="4"/>
            <a:endCxn id="97" idx="0"/>
          </p:cNvCxnSpPr>
          <p:nvPr/>
        </p:nvCxnSpPr>
        <p:spPr>
          <a:xfrm rot="16200000" flipH="1">
            <a:off x="5380319" y="2996250"/>
            <a:ext cx="565862" cy="86549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8" name="연결선: 꺾임 177">
            <a:extLst>
              <a:ext uri="{FF2B5EF4-FFF2-40B4-BE49-F238E27FC236}">
                <a16:creationId xmlns:a16="http://schemas.microsoft.com/office/drawing/2014/main" id="{871AC66A-44F4-4D8E-9E4B-3EFC327A48D8}"/>
              </a:ext>
            </a:extLst>
          </p:cNvPr>
          <p:cNvCxnSpPr>
            <a:stCxn id="93" idx="2"/>
            <a:endCxn id="46" idx="0"/>
          </p:cNvCxnSpPr>
          <p:nvPr/>
        </p:nvCxnSpPr>
        <p:spPr>
          <a:xfrm rot="16200000" flipH="1">
            <a:off x="4155544" y="4340684"/>
            <a:ext cx="1315572" cy="59968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0" name="연결선: 꺾임 179">
            <a:extLst>
              <a:ext uri="{FF2B5EF4-FFF2-40B4-BE49-F238E27FC236}">
                <a16:creationId xmlns:a16="http://schemas.microsoft.com/office/drawing/2014/main" id="{E5F2EF56-074B-4E9C-9CA4-1DC8FEF41C84}"/>
              </a:ext>
            </a:extLst>
          </p:cNvPr>
          <p:cNvCxnSpPr>
            <a:stCxn id="97" idx="2"/>
            <a:endCxn id="46" idx="0"/>
          </p:cNvCxnSpPr>
          <p:nvPr/>
        </p:nvCxnSpPr>
        <p:spPr>
          <a:xfrm rot="5400000">
            <a:off x="4946802" y="4149114"/>
            <a:ext cx="1315571" cy="9828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831282"/>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메인 페이지</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551220"/>
            <a:ext cx="0" cy="28006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6095277"/>
            <a:ext cx="0" cy="277697"/>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7320136" y="4743735"/>
            <a:ext cx="611352" cy="825389"/>
            <a:chOff x="4450548" y="5707001"/>
            <a:chExt cx="611352" cy="825389"/>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489764" y="6193836"/>
              <a:ext cx="550151" cy="338554"/>
            </a:xfrm>
            <a:prstGeom prst="rect">
              <a:avLst/>
            </a:prstGeom>
          </p:spPr>
          <p:txBody>
            <a:bodyPr wrap="none">
              <a:spAutoFit/>
            </a:bodyPr>
            <a:lstStyle/>
            <a:p>
              <a:pPr algn="ctr"/>
              <a:r>
                <a:rPr lang="en-US" altLang="ko-KR" sz="800" dirty="0">
                  <a:latin typeface="+mn-ea"/>
                </a:rPr>
                <a:t>DB</a:t>
              </a:r>
            </a:p>
            <a:p>
              <a:pPr algn="ctr"/>
              <a:r>
                <a:rPr lang="en-US" altLang="ko-KR" sz="800" dirty="0">
                  <a:latin typeface="+mn-ea"/>
                </a:rPr>
                <a:t>connect</a:t>
              </a:r>
            </a:p>
          </p:txBody>
        </p:sp>
      </p:grpSp>
      <p:cxnSp>
        <p:nvCxnSpPr>
          <p:cNvPr id="21" name="연결선: 꺾임 20">
            <a:extLst>
              <a:ext uri="{FF2B5EF4-FFF2-40B4-BE49-F238E27FC236}">
                <a16:creationId xmlns:a16="http://schemas.microsoft.com/office/drawing/2014/main" id="{DBA87A8D-64F2-49D0-B57B-ED8926A82244}"/>
              </a:ext>
            </a:extLst>
          </p:cNvPr>
          <p:cNvCxnSpPr>
            <a:cxnSpLocks/>
            <a:stCxn id="5" idx="3"/>
            <a:endCxn id="56" idx="1"/>
          </p:cNvCxnSpPr>
          <p:nvPr/>
        </p:nvCxnSpPr>
        <p:spPr>
          <a:xfrm>
            <a:off x="5845144" y="2415210"/>
            <a:ext cx="1514208" cy="423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순서도: 처리 55">
            <a:extLst>
              <a:ext uri="{FF2B5EF4-FFF2-40B4-BE49-F238E27FC236}">
                <a16:creationId xmlns:a16="http://schemas.microsoft.com/office/drawing/2014/main" id="{0FFC0C9C-A44C-49DF-82FF-44EFE450800B}"/>
              </a:ext>
            </a:extLst>
          </p:cNvPr>
          <p:cNvSpPr/>
          <p:nvPr/>
        </p:nvSpPr>
        <p:spPr>
          <a:xfrm>
            <a:off x="7359352" y="2703414"/>
            <a:ext cx="1250840" cy="270811"/>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 </a:t>
            </a:r>
            <a:endParaRPr lang="ko-KR" altLang="en-US" sz="800" dirty="0">
              <a:solidFill>
                <a:schemeClr val="tx1"/>
              </a:solidFill>
              <a:latin typeface="+mn-ea"/>
            </a:endParaRPr>
          </a:p>
        </p:txBody>
      </p:sp>
    </p:spTree>
    <p:extLst>
      <p:ext uri="{BB962C8B-B14F-4D97-AF65-F5344CB8AC3E}">
        <p14:creationId xmlns:p14="http://schemas.microsoft.com/office/powerpoint/2010/main" val="799071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59323A-BA29-4853-97C4-82E74244E3A8}"/>
              </a:ext>
            </a:extLst>
          </p:cNvPr>
          <p:cNvSpPr>
            <a:spLocks noGrp="1"/>
          </p:cNvSpPr>
          <p:nvPr>
            <p:ph type="title"/>
          </p:nvPr>
        </p:nvSpPr>
        <p:spPr/>
        <p:txBody>
          <a:bodyPr/>
          <a:lstStyle/>
          <a:p>
            <a:r>
              <a:rPr lang="en-US" altLang="ko-KR"/>
              <a:t>Logic process : </a:t>
            </a:r>
            <a:r>
              <a:rPr lang="ko-KR" altLang="en-US"/>
              <a:t>아이디 </a:t>
            </a:r>
            <a:r>
              <a:rPr lang="en-US" altLang="ko-KR"/>
              <a:t>/ </a:t>
            </a:r>
            <a:r>
              <a:rPr lang="ko-KR" altLang="en-US"/>
              <a:t>비밀번호 찾기</a:t>
            </a:r>
            <a:endParaRPr lang="ko-KR" altLang="en-US" dirty="0"/>
          </a:p>
        </p:txBody>
      </p:sp>
      <p:sp>
        <p:nvSpPr>
          <p:cNvPr id="3" name="순서도: 수행의 시작/종료 2">
            <a:extLst>
              <a:ext uri="{FF2B5EF4-FFF2-40B4-BE49-F238E27FC236}">
                <a16:creationId xmlns:a16="http://schemas.microsoft.com/office/drawing/2014/main" id="{7ABCC58B-C902-4B98-9934-5568B03423A9}"/>
              </a:ext>
            </a:extLst>
          </p:cNvPr>
          <p:cNvSpPr/>
          <p:nvPr/>
        </p:nvSpPr>
        <p:spPr>
          <a:xfrm>
            <a:off x="4605081" y="1068963"/>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a:solidFill>
                  <a:schemeClr val="tx1"/>
                </a:solidFill>
                <a:latin typeface="+mn-ea"/>
              </a:rPr>
              <a:t>Start</a:t>
            </a:r>
            <a:endParaRPr lang="ko-KR" altLang="en-US" sz="800" dirty="0">
              <a:solidFill>
                <a:schemeClr val="tx1"/>
              </a:solidFill>
              <a:latin typeface="+mn-ea"/>
            </a:endParaRPr>
          </a:p>
        </p:txBody>
      </p:sp>
      <p:sp>
        <p:nvSpPr>
          <p:cNvPr id="4" name="순서도: 연결자 3">
            <a:extLst>
              <a:ext uri="{FF2B5EF4-FFF2-40B4-BE49-F238E27FC236}">
                <a16:creationId xmlns:a16="http://schemas.microsoft.com/office/drawing/2014/main" id="{09835F90-31FF-4CE6-93EA-384398F864F1}"/>
              </a:ext>
            </a:extLst>
          </p:cNvPr>
          <p:cNvSpPr/>
          <p:nvPr/>
        </p:nvSpPr>
        <p:spPr>
          <a:xfrm>
            <a:off x="4810528" y="1615576"/>
            <a:ext cx="839946" cy="423118"/>
          </a:xfrm>
          <a:prstGeom prst="flowChartConnector">
            <a:avLst/>
          </a:prstGeom>
          <a:ln/>
        </p:spPr>
        <p:style>
          <a:lnRef idx="2">
            <a:schemeClr val="dk1"/>
          </a:lnRef>
          <a:fillRef idx="1">
            <a:schemeClr val="lt1"/>
          </a:fillRef>
          <a:effectRef idx="0">
            <a:schemeClr val="dk1"/>
          </a:effectRef>
          <a:fontRef idx="minor">
            <a:schemeClr val="dk1"/>
          </a:fontRef>
        </p:style>
        <p:txBody>
          <a:bodyPr rtlCol="0" anchor="ctr"/>
          <a:lstStyle/>
          <a:p>
            <a:r>
              <a:rPr lang="en-US" altLang="ko-KR" sz="800" dirty="0">
                <a:solidFill>
                  <a:schemeClr val="tx1"/>
                </a:solidFill>
              </a:rPr>
              <a:t>Connect</a:t>
            </a:r>
            <a:endParaRPr lang="ko-KR" altLang="en-US" sz="800" dirty="0">
              <a:solidFill>
                <a:schemeClr val="tx1"/>
              </a:solidFill>
            </a:endParaRPr>
          </a:p>
        </p:txBody>
      </p:sp>
      <p:sp>
        <p:nvSpPr>
          <p:cNvPr id="5" name="순서도: 문서 4">
            <a:extLst>
              <a:ext uri="{FF2B5EF4-FFF2-40B4-BE49-F238E27FC236}">
                <a16:creationId xmlns:a16="http://schemas.microsoft.com/office/drawing/2014/main" id="{0E15F842-68E6-43D1-8D78-CCFA96B7A5EF}"/>
              </a:ext>
            </a:extLst>
          </p:cNvPr>
          <p:cNvSpPr/>
          <p:nvPr/>
        </p:nvSpPr>
        <p:spPr>
          <a:xfrm>
            <a:off x="4594303" y="2248144"/>
            <a:ext cx="1269374" cy="343581"/>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ko-KR" altLang="en-US" sz="800">
                <a:solidFill>
                  <a:schemeClr val="tx1"/>
                </a:solidFill>
                <a:latin typeface="+mn-ea"/>
              </a:rPr>
              <a:t>아이디</a:t>
            </a:r>
            <a:r>
              <a:rPr lang="en-US" altLang="ko-KR" sz="800">
                <a:solidFill>
                  <a:schemeClr val="tx1"/>
                </a:solidFill>
                <a:latin typeface="+mn-ea"/>
              </a:rPr>
              <a:t> / </a:t>
            </a:r>
            <a:r>
              <a:rPr lang="ko-KR" altLang="en-US" sz="800">
                <a:solidFill>
                  <a:schemeClr val="tx1"/>
                </a:solidFill>
                <a:latin typeface="+mn-ea"/>
              </a:rPr>
              <a:t>비밀번호 찾기 로그인</a:t>
            </a:r>
            <a:r>
              <a:rPr lang="en-US" altLang="ko-KR" sz="800">
                <a:solidFill>
                  <a:schemeClr val="tx1"/>
                </a:solidFill>
                <a:latin typeface="+mn-ea"/>
              </a:rPr>
              <a:t> </a:t>
            </a:r>
            <a:r>
              <a:rPr lang="ko-KR" altLang="en-US" sz="800">
                <a:solidFill>
                  <a:schemeClr val="tx1"/>
                </a:solidFill>
                <a:latin typeface="+mn-ea"/>
              </a:rPr>
              <a:t>페이지 팝업</a:t>
            </a:r>
            <a:endParaRPr lang="ko-KR" altLang="en-US" sz="800" dirty="0">
              <a:solidFill>
                <a:schemeClr val="tx1"/>
              </a:solidFill>
              <a:latin typeface="+mn-ea"/>
            </a:endParaRPr>
          </a:p>
        </p:txBody>
      </p:sp>
      <p:cxnSp>
        <p:nvCxnSpPr>
          <p:cNvPr id="10" name="직선 화살표 연결선 9">
            <a:extLst>
              <a:ext uri="{FF2B5EF4-FFF2-40B4-BE49-F238E27FC236}">
                <a16:creationId xmlns:a16="http://schemas.microsoft.com/office/drawing/2014/main" id="{E0826F1B-8FF2-4E76-AC44-2B3FF6AF2695}"/>
              </a:ext>
            </a:extLst>
          </p:cNvPr>
          <p:cNvCxnSpPr>
            <a:cxnSpLocks/>
            <a:stCxn id="3" idx="2"/>
            <a:endCxn id="4" idx="0"/>
          </p:cNvCxnSpPr>
          <p:nvPr/>
        </p:nvCxnSpPr>
        <p:spPr>
          <a:xfrm>
            <a:off x="5230501" y="1339774"/>
            <a:ext cx="0" cy="275802"/>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847B850D-8C85-4A53-AA88-17B1200FA366}"/>
              </a:ext>
            </a:extLst>
          </p:cNvPr>
          <p:cNvCxnSpPr>
            <a:cxnSpLocks/>
            <a:stCxn id="4" idx="4"/>
            <a:endCxn id="5" idx="0"/>
          </p:cNvCxnSpPr>
          <p:nvPr/>
        </p:nvCxnSpPr>
        <p:spPr>
          <a:xfrm flipH="1">
            <a:off x="5228990" y="2038694"/>
            <a:ext cx="1511" cy="209450"/>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연결선: 꺾임 15">
            <a:extLst>
              <a:ext uri="{FF2B5EF4-FFF2-40B4-BE49-F238E27FC236}">
                <a16:creationId xmlns:a16="http://schemas.microsoft.com/office/drawing/2014/main" id="{2745E9B1-FB5C-4A96-9469-E7331F8F373D}"/>
              </a:ext>
            </a:extLst>
          </p:cNvPr>
          <p:cNvCxnSpPr>
            <a:cxnSpLocks/>
            <a:stCxn id="46" idx="1"/>
            <a:endCxn id="59" idx="3"/>
          </p:cNvCxnSpPr>
          <p:nvPr/>
        </p:nvCxnSpPr>
        <p:spPr>
          <a:xfrm rot="10800000">
            <a:off x="2297649" y="4608708"/>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순서도: 문서 45">
            <a:extLst>
              <a:ext uri="{FF2B5EF4-FFF2-40B4-BE49-F238E27FC236}">
                <a16:creationId xmlns:a16="http://schemas.microsoft.com/office/drawing/2014/main" id="{5EAE26FF-F860-4A3F-9D74-184928F86D0B}"/>
              </a:ext>
            </a:extLst>
          </p:cNvPr>
          <p:cNvSpPr/>
          <p:nvPr/>
        </p:nvSpPr>
        <p:spPr>
          <a:xfrm>
            <a:off x="4487753" y="4744112"/>
            <a:ext cx="1250840" cy="385300"/>
          </a:xfrm>
          <a:prstGeom prst="flowChart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800">
                <a:solidFill>
                  <a:schemeClr val="tx1"/>
                </a:solidFill>
                <a:latin typeface="+mn-ea"/>
              </a:rPr>
              <a:t>To. </a:t>
            </a:r>
            <a:r>
              <a:rPr lang="ko-KR" altLang="en-US" sz="800">
                <a:solidFill>
                  <a:schemeClr val="tx1"/>
                </a:solidFill>
                <a:latin typeface="+mn-ea"/>
              </a:rPr>
              <a:t>사용자 이메일 </a:t>
            </a:r>
            <a:endParaRPr lang="en-US" altLang="ko-KR" sz="800">
              <a:solidFill>
                <a:schemeClr val="tx1"/>
              </a:solidFill>
              <a:latin typeface="+mn-ea"/>
            </a:endParaRPr>
          </a:p>
          <a:p>
            <a:pPr algn="ctr"/>
            <a:r>
              <a:rPr lang="en-US" altLang="ko-KR" sz="800">
                <a:solidFill>
                  <a:schemeClr val="tx1"/>
                </a:solidFill>
                <a:latin typeface="+mn-ea"/>
              </a:rPr>
              <a:t>[</a:t>
            </a:r>
            <a:r>
              <a:rPr lang="ko-KR" altLang="en-US" sz="800">
                <a:solidFill>
                  <a:schemeClr val="tx1"/>
                </a:solidFill>
                <a:latin typeface="+mn-ea"/>
              </a:rPr>
              <a:t>정보</a:t>
            </a:r>
            <a:r>
              <a:rPr lang="en-US" altLang="ko-KR" sz="800">
                <a:solidFill>
                  <a:schemeClr val="tx1"/>
                </a:solidFill>
                <a:latin typeface="+mn-ea"/>
              </a:rPr>
              <a:t>]</a:t>
            </a:r>
            <a:r>
              <a:rPr lang="ko-KR" altLang="en-US" sz="800">
                <a:solidFill>
                  <a:schemeClr val="tx1"/>
                </a:solidFill>
                <a:latin typeface="+mn-ea"/>
              </a:rPr>
              <a:t>전송</a:t>
            </a:r>
            <a:endParaRPr lang="ko-KR" altLang="en-US" sz="800" dirty="0">
              <a:solidFill>
                <a:schemeClr val="tx1"/>
              </a:solidFill>
              <a:latin typeface="+mn-ea"/>
            </a:endParaRPr>
          </a:p>
        </p:txBody>
      </p:sp>
      <p:sp>
        <p:nvSpPr>
          <p:cNvPr id="57" name="순서도: 수행의 시작/종료 56">
            <a:extLst>
              <a:ext uri="{FF2B5EF4-FFF2-40B4-BE49-F238E27FC236}">
                <a16:creationId xmlns:a16="http://schemas.microsoft.com/office/drawing/2014/main" id="{3129425B-B6EC-4222-8620-C66B5B9C08FB}"/>
              </a:ext>
            </a:extLst>
          </p:cNvPr>
          <p:cNvSpPr/>
          <p:nvPr/>
        </p:nvSpPr>
        <p:spPr>
          <a:xfrm>
            <a:off x="4487753" y="6372974"/>
            <a:ext cx="1250840" cy="270811"/>
          </a:xfrm>
          <a:prstGeom prst="flowChartTerminator">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altLang="ko-KR" sz="800" dirty="0">
                <a:solidFill>
                  <a:schemeClr val="tx1"/>
                </a:solidFill>
                <a:latin typeface="+mn-ea"/>
              </a:rPr>
              <a:t>End</a:t>
            </a:r>
            <a:endParaRPr lang="ko-KR" altLang="en-US" sz="800" dirty="0">
              <a:solidFill>
                <a:schemeClr val="tx1"/>
              </a:solidFill>
              <a:latin typeface="+mn-ea"/>
            </a:endParaRPr>
          </a:p>
        </p:txBody>
      </p:sp>
      <p:sp>
        <p:nvSpPr>
          <p:cNvPr id="65" name="직사각형 64">
            <a:extLst>
              <a:ext uri="{FF2B5EF4-FFF2-40B4-BE49-F238E27FC236}">
                <a16:creationId xmlns:a16="http://schemas.microsoft.com/office/drawing/2014/main" id="{DB9AC99A-21C6-4469-9114-614A9A90B5F2}"/>
              </a:ext>
            </a:extLst>
          </p:cNvPr>
          <p:cNvSpPr/>
          <p:nvPr/>
        </p:nvSpPr>
        <p:spPr>
          <a:xfrm>
            <a:off x="1238455" y="5404814"/>
            <a:ext cx="2666602" cy="338554"/>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99450"/>
            <a:r>
              <a:rPr lang="en-US" altLang="ko-KR" sz="800"/>
              <a:t>-   MemberId ( </a:t>
            </a:r>
            <a:r>
              <a:rPr lang="ko-KR" altLang="en-US" sz="800"/>
              <a:t>아이디 </a:t>
            </a:r>
            <a:r>
              <a:rPr lang="en-US" altLang="ko-KR" sz="800"/>
              <a:t>) </a:t>
            </a:r>
            <a:endParaRPr lang="en-US" altLang="ko-KR" sz="800" dirty="0"/>
          </a:p>
        </p:txBody>
      </p:sp>
      <p:sp>
        <p:nvSpPr>
          <p:cNvPr id="93" name="순서도: 처리 92">
            <a:extLst>
              <a:ext uri="{FF2B5EF4-FFF2-40B4-BE49-F238E27FC236}">
                <a16:creationId xmlns:a16="http://schemas.microsoft.com/office/drawing/2014/main" id="{D7ABCA46-C726-42C6-90D0-54DB275B9CCD}"/>
              </a:ext>
            </a:extLst>
          </p:cNvPr>
          <p:cNvSpPr/>
          <p:nvPr/>
        </p:nvSpPr>
        <p:spPr>
          <a:xfrm>
            <a:off x="3343463" y="3293594"/>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찾기</a:t>
            </a:r>
            <a:endParaRPr lang="ko-KR" altLang="en-US" sz="800" dirty="0">
              <a:solidFill>
                <a:schemeClr val="tx1"/>
              </a:solidFill>
              <a:latin typeface="+mn-ea"/>
            </a:endParaRPr>
          </a:p>
        </p:txBody>
      </p:sp>
      <p:sp>
        <p:nvSpPr>
          <p:cNvPr id="97" name="순서도: 처리 96">
            <a:extLst>
              <a:ext uri="{FF2B5EF4-FFF2-40B4-BE49-F238E27FC236}">
                <a16:creationId xmlns:a16="http://schemas.microsoft.com/office/drawing/2014/main" id="{D6420017-57A7-4C35-BCA3-BD06D1B50545}"/>
              </a:ext>
            </a:extLst>
          </p:cNvPr>
          <p:cNvSpPr/>
          <p:nvPr/>
        </p:nvSpPr>
        <p:spPr>
          <a:xfrm>
            <a:off x="5827989" y="3293593"/>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비밀번호 찾기</a:t>
            </a:r>
            <a:endParaRPr lang="ko-KR" altLang="en-US" sz="800" dirty="0">
              <a:solidFill>
                <a:schemeClr val="tx1"/>
              </a:solidFill>
              <a:latin typeface="+mn-ea"/>
            </a:endParaRPr>
          </a:p>
        </p:txBody>
      </p:sp>
      <p:cxnSp>
        <p:nvCxnSpPr>
          <p:cNvPr id="112" name="연결선: 꺾임 111">
            <a:extLst>
              <a:ext uri="{FF2B5EF4-FFF2-40B4-BE49-F238E27FC236}">
                <a16:creationId xmlns:a16="http://schemas.microsoft.com/office/drawing/2014/main" id="{CCF082A5-9179-4D1A-A42C-4DBDEFAEB5CA}"/>
              </a:ext>
            </a:extLst>
          </p:cNvPr>
          <p:cNvCxnSpPr>
            <a:cxnSpLocks/>
            <a:stCxn id="5" idx="2"/>
            <a:endCxn id="93" idx="0"/>
          </p:cNvCxnSpPr>
          <p:nvPr/>
        </p:nvCxnSpPr>
        <p:spPr>
          <a:xfrm rot="5400000">
            <a:off x="4236645" y="2301249"/>
            <a:ext cx="724584" cy="12601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2" name="연결선: 꺾임 121">
            <a:extLst>
              <a:ext uri="{FF2B5EF4-FFF2-40B4-BE49-F238E27FC236}">
                <a16:creationId xmlns:a16="http://schemas.microsoft.com/office/drawing/2014/main" id="{1F413691-CB98-4ECC-B4C7-229A4AA73B29}"/>
              </a:ext>
            </a:extLst>
          </p:cNvPr>
          <p:cNvCxnSpPr>
            <a:cxnSpLocks/>
            <a:stCxn id="5" idx="2"/>
            <a:endCxn id="97" idx="0"/>
          </p:cNvCxnSpPr>
          <p:nvPr/>
        </p:nvCxnSpPr>
        <p:spPr>
          <a:xfrm rot="16200000" flipH="1">
            <a:off x="5478908" y="2319091"/>
            <a:ext cx="724583" cy="122441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94" name="순서도: 처리 193">
            <a:extLst>
              <a:ext uri="{FF2B5EF4-FFF2-40B4-BE49-F238E27FC236}">
                <a16:creationId xmlns:a16="http://schemas.microsoft.com/office/drawing/2014/main" id="{83CA975A-56C7-44E6-956F-CCC06AF6704A}"/>
              </a:ext>
            </a:extLst>
          </p:cNvPr>
          <p:cNvSpPr/>
          <p:nvPr/>
        </p:nvSpPr>
        <p:spPr>
          <a:xfrm>
            <a:off x="4487753" y="5607003"/>
            <a:ext cx="1250840" cy="263995"/>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로그인 화면</a:t>
            </a:r>
            <a:endParaRPr lang="ko-KR" altLang="en-US" sz="800" dirty="0">
              <a:solidFill>
                <a:schemeClr val="tx1"/>
              </a:solidFill>
              <a:latin typeface="+mn-ea"/>
            </a:endParaRPr>
          </a:p>
        </p:txBody>
      </p:sp>
      <p:cxnSp>
        <p:nvCxnSpPr>
          <p:cNvPr id="197" name="직선 화살표 연결선 196">
            <a:extLst>
              <a:ext uri="{FF2B5EF4-FFF2-40B4-BE49-F238E27FC236}">
                <a16:creationId xmlns:a16="http://schemas.microsoft.com/office/drawing/2014/main" id="{7611A50C-A844-4969-BCF6-7D0B29169E68}"/>
              </a:ext>
            </a:extLst>
          </p:cNvPr>
          <p:cNvCxnSpPr>
            <a:cxnSpLocks/>
            <a:stCxn id="46" idx="2"/>
            <a:endCxn id="194" idx="0"/>
          </p:cNvCxnSpPr>
          <p:nvPr/>
        </p:nvCxnSpPr>
        <p:spPr>
          <a:xfrm>
            <a:off x="5113173" y="5103939"/>
            <a:ext cx="0" cy="503064"/>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01" name="직선 화살표 연결선 200">
            <a:extLst>
              <a:ext uri="{FF2B5EF4-FFF2-40B4-BE49-F238E27FC236}">
                <a16:creationId xmlns:a16="http://schemas.microsoft.com/office/drawing/2014/main" id="{CBE6C151-48E4-49D6-9372-507B08159B3D}"/>
              </a:ext>
            </a:extLst>
          </p:cNvPr>
          <p:cNvCxnSpPr>
            <a:cxnSpLocks/>
            <a:stCxn id="194" idx="2"/>
            <a:endCxn id="57" idx="0"/>
          </p:cNvCxnSpPr>
          <p:nvPr/>
        </p:nvCxnSpPr>
        <p:spPr>
          <a:xfrm>
            <a:off x="5113173" y="5870998"/>
            <a:ext cx="0" cy="501976"/>
          </a:xfrm>
          <a:prstGeom prst="straightConnector1">
            <a:avLst/>
          </a:prstGeom>
          <a:ln w="28575">
            <a:solidFill>
              <a:schemeClr val="tx1">
                <a:lumMod val="95000"/>
                <a:lumOff val="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45" name="그룹 44">
            <a:extLst>
              <a:ext uri="{FF2B5EF4-FFF2-40B4-BE49-F238E27FC236}">
                <a16:creationId xmlns:a16="http://schemas.microsoft.com/office/drawing/2014/main" id="{5147CEC0-02C2-4F58-9E22-DC69019B207E}"/>
              </a:ext>
            </a:extLst>
          </p:cNvPr>
          <p:cNvGrpSpPr/>
          <p:nvPr/>
        </p:nvGrpSpPr>
        <p:grpSpPr>
          <a:xfrm>
            <a:off x="401826" y="4814331"/>
            <a:ext cx="7267247" cy="1193462"/>
            <a:chOff x="4225271" y="5215818"/>
            <a:chExt cx="7267247" cy="1193462"/>
          </a:xfrm>
        </p:grpSpPr>
        <p:pic>
          <p:nvPicPr>
            <p:cNvPr id="47" name="그림 46" descr="모니터, 컴퓨터이(가) 표시된 사진&#10;&#10;자동 생성된 설명">
              <a:extLst>
                <a:ext uri="{FF2B5EF4-FFF2-40B4-BE49-F238E27FC236}">
                  <a16:creationId xmlns:a16="http://schemas.microsoft.com/office/drawing/2014/main" id="{3C72E2E8-AA40-49C6-AB48-5D57F824FE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48" name="직사각형 47">
              <a:extLst>
                <a:ext uri="{FF2B5EF4-FFF2-40B4-BE49-F238E27FC236}">
                  <a16:creationId xmlns:a16="http://schemas.microsoft.com/office/drawing/2014/main" id="{5D5623C0-EFB5-4A9A-8A76-F15134119561}"/>
                </a:ext>
              </a:extLst>
            </p:cNvPr>
            <p:cNvSpPr/>
            <p:nvPr/>
          </p:nvSpPr>
          <p:spPr>
            <a:xfrm>
              <a:off x="4225271" y="6193836"/>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sp>
          <p:nvSpPr>
            <p:cNvPr id="50" name="직사각형 49">
              <a:extLst>
                <a:ext uri="{FF2B5EF4-FFF2-40B4-BE49-F238E27FC236}">
                  <a16:creationId xmlns:a16="http://schemas.microsoft.com/office/drawing/2014/main" id="{5FF3E1E6-277B-46E4-B8C4-E700E47B2357}"/>
                </a:ext>
              </a:extLst>
            </p:cNvPr>
            <p:cNvSpPr/>
            <p:nvPr/>
          </p:nvSpPr>
          <p:spPr>
            <a:xfrm>
              <a:off x="10413302" y="5635815"/>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51" name="직사각형 50">
              <a:extLst>
                <a:ext uri="{FF2B5EF4-FFF2-40B4-BE49-F238E27FC236}">
                  <a16:creationId xmlns:a16="http://schemas.microsoft.com/office/drawing/2014/main" id="{301D1D79-57A5-48AB-9783-0DA32E8ACE43}"/>
                </a:ext>
              </a:extLst>
            </p:cNvPr>
            <p:cNvSpPr/>
            <p:nvPr/>
          </p:nvSpPr>
          <p:spPr>
            <a:xfrm>
              <a:off x="11149154" y="5215818"/>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grpSp>
      <p:sp>
        <p:nvSpPr>
          <p:cNvPr id="36" name="순서도: 처리 35">
            <a:extLst>
              <a:ext uri="{FF2B5EF4-FFF2-40B4-BE49-F238E27FC236}">
                <a16:creationId xmlns:a16="http://schemas.microsoft.com/office/drawing/2014/main" id="{B47AFD71-64D9-451F-9DB9-A122EE48892C}"/>
              </a:ext>
            </a:extLst>
          </p:cNvPr>
          <p:cNvSpPr/>
          <p:nvPr/>
        </p:nvSpPr>
        <p:spPr>
          <a:xfrm>
            <a:off x="3343463" y="3914180"/>
            <a:ext cx="1250840"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sp>
        <p:nvSpPr>
          <p:cNvPr id="37" name="순서도: 처리 36">
            <a:extLst>
              <a:ext uri="{FF2B5EF4-FFF2-40B4-BE49-F238E27FC236}">
                <a16:creationId xmlns:a16="http://schemas.microsoft.com/office/drawing/2014/main" id="{F27F89AA-1526-4277-BFB1-B2915213D7B5}"/>
              </a:ext>
            </a:extLst>
          </p:cNvPr>
          <p:cNvSpPr/>
          <p:nvPr/>
        </p:nvSpPr>
        <p:spPr>
          <a:xfrm>
            <a:off x="5385615"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입력</a:t>
            </a:r>
            <a:endParaRPr lang="ko-KR" altLang="en-US" sz="800" dirty="0">
              <a:solidFill>
                <a:schemeClr val="tx1"/>
              </a:solidFill>
              <a:latin typeface="+mn-ea"/>
            </a:endParaRPr>
          </a:p>
        </p:txBody>
      </p:sp>
      <p:sp>
        <p:nvSpPr>
          <p:cNvPr id="38" name="순서도: 처리 37">
            <a:extLst>
              <a:ext uri="{FF2B5EF4-FFF2-40B4-BE49-F238E27FC236}">
                <a16:creationId xmlns:a16="http://schemas.microsoft.com/office/drawing/2014/main" id="{6865F510-F873-4608-9A77-8A315157B3E1}"/>
              </a:ext>
            </a:extLst>
          </p:cNvPr>
          <p:cNvSpPr/>
          <p:nvPr/>
        </p:nvSpPr>
        <p:spPr>
          <a:xfrm>
            <a:off x="6600767" y="3915642"/>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이메일 입력</a:t>
            </a:r>
            <a:endParaRPr lang="ko-KR" altLang="en-US" sz="800" dirty="0">
              <a:solidFill>
                <a:schemeClr val="tx1"/>
              </a:solidFill>
              <a:latin typeface="+mn-ea"/>
            </a:endParaRPr>
          </a:p>
        </p:txBody>
      </p:sp>
      <p:cxnSp>
        <p:nvCxnSpPr>
          <p:cNvPr id="26" name="직선 화살표 연결선 25">
            <a:extLst>
              <a:ext uri="{FF2B5EF4-FFF2-40B4-BE49-F238E27FC236}">
                <a16:creationId xmlns:a16="http://schemas.microsoft.com/office/drawing/2014/main" id="{4714DD81-D1D1-4DF2-9CB8-60455FBDFDB7}"/>
              </a:ext>
            </a:extLst>
          </p:cNvPr>
          <p:cNvCxnSpPr>
            <a:stCxn id="93" idx="2"/>
            <a:endCxn id="36" idx="0"/>
          </p:cNvCxnSpPr>
          <p:nvPr/>
        </p:nvCxnSpPr>
        <p:spPr>
          <a:xfrm>
            <a:off x="3968883" y="3564405"/>
            <a:ext cx="0" cy="34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75FDB0F5-1F98-48CA-B67A-2E90B7F92B7A}"/>
              </a:ext>
            </a:extLst>
          </p:cNvPr>
          <p:cNvCxnSpPr>
            <a:stCxn id="97" idx="2"/>
            <a:endCxn id="37" idx="0"/>
          </p:cNvCxnSpPr>
          <p:nvPr/>
        </p:nvCxnSpPr>
        <p:spPr>
          <a:xfrm rot="5400000">
            <a:off x="5982924" y="3445157"/>
            <a:ext cx="351238" cy="589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연결선: 꺾임 30">
            <a:extLst>
              <a:ext uri="{FF2B5EF4-FFF2-40B4-BE49-F238E27FC236}">
                <a16:creationId xmlns:a16="http://schemas.microsoft.com/office/drawing/2014/main" id="{B335F27B-95FE-4970-9670-9E8CA0682607}"/>
              </a:ext>
            </a:extLst>
          </p:cNvPr>
          <p:cNvCxnSpPr>
            <a:stCxn id="97" idx="2"/>
            <a:endCxn id="38" idx="0"/>
          </p:cNvCxnSpPr>
          <p:nvPr/>
        </p:nvCxnSpPr>
        <p:spPr>
          <a:xfrm rot="16200000" flipH="1">
            <a:off x="6590500" y="3427313"/>
            <a:ext cx="351238" cy="6254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연결선: 꺾임 34">
            <a:extLst>
              <a:ext uri="{FF2B5EF4-FFF2-40B4-BE49-F238E27FC236}">
                <a16:creationId xmlns:a16="http://schemas.microsoft.com/office/drawing/2014/main" id="{26C4894F-3375-41FD-B95C-AE0D6B4A47D8}"/>
              </a:ext>
            </a:extLst>
          </p:cNvPr>
          <p:cNvCxnSpPr>
            <a:cxnSpLocks/>
            <a:stCxn id="36" idx="2"/>
            <a:endCxn id="46" idx="0"/>
          </p:cNvCxnSpPr>
          <p:nvPr/>
        </p:nvCxnSpPr>
        <p:spPr>
          <a:xfrm rot="16200000" flipH="1">
            <a:off x="4261468" y="3892406"/>
            <a:ext cx="559121" cy="11442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순서도: 처리 57">
            <a:extLst>
              <a:ext uri="{FF2B5EF4-FFF2-40B4-BE49-F238E27FC236}">
                <a16:creationId xmlns:a16="http://schemas.microsoft.com/office/drawing/2014/main" id="{E159D525-18E3-43E6-AA62-0998B49B39DD}"/>
              </a:ext>
            </a:extLst>
          </p:cNvPr>
          <p:cNvSpPr/>
          <p:nvPr/>
        </p:nvSpPr>
        <p:spPr>
          <a:xfrm>
            <a:off x="6905008" y="5071238"/>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이메일 존재 여부 조회</a:t>
            </a:r>
            <a:endParaRPr lang="ko-KR" altLang="en-US" sz="800" dirty="0">
              <a:solidFill>
                <a:schemeClr val="tx1"/>
              </a:solidFill>
              <a:latin typeface="+mn-ea"/>
            </a:endParaRPr>
          </a:p>
        </p:txBody>
      </p:sp>
      <p:sp>
        <p:nvSpPr>
          <p:cNvPr id="59" name="순서도: 처리 58">
            <a:extLst>
              <a:ext uri="{FF2B5EF4-FFF2-40B4-BE49-F238E27FC236}">
                <a16:creationId xmlns:a16="http://schemas.microsoft.com/office/drawing/2014/main" id="{4A5A2639-A330-45ED-B42F-6DCC8435FD6B}"/>
              </a:ext>
            </a:extLst>
          </p:cNvPr>
          <p:cNvSpPr/>
          <p:nvPr/>
        </p:nvSpPr>
        <p:spPr>
          <a:xfrm>
            <a:off x="1341524" y="4473301"/>
            <a:ext cx="956124" cy="270811"/>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0000"/>
              </a:lnSpc>
            </a:pPr>
            <a:r>
              <a:rPr lang="ko-KR" altLang="en-US" sz="800">
                <a:solidFill>
                  <a:schemeClr val="tx1"/>
                </a:solidFill>
                <a:latin typeface="+mn-ea"/>
              </a:rPr>
              <a:t>아이디 존재 </a:t>
            </a:r>
            <a:endParaRPr lang="en-US" altLang="ko-KR" sz="800">
              <a:solidFill>
                <a:schemeClr val="tx1"/>
              </a:solidFill>
              <a:latin typeface="+mn-ea"/>
            </a:endParaRPr>
          </a:p>
          <a:p>
            <a:pPr algn="ctr">
              <a:lnSpc>
                <a:spcPct val="90000"/>
              </a:lnSpc>
            </a:pPr>
            <a:r>
              <a:rPr lang="ko-KR" altLang="en-US" sz="800">
                <a:solidFill>
                  <a:schemeClr val="tx1"/>
                </a:solidFill>
                <a:latin typeface="+mn-ea"/>
              </a:rPr>
              <a:t>여부 조회</a:t>
            </a:r>
            <a:endParaRPr lang="ko-KR" altLang="en-US" sz="800" dirty="0">
              <a:solidFill>
                <a:schemeClr val="tx1"/>
              </a:solidFill>
              <a:latin typeface="+mn-ea"/>
            </a:endParaRPr>
          </a:p>
        </p:txBody>
      </p:sp>
      <p:cxnSp>
        <p:nvCxnSpPr>
          <p:cNvPr id="64" name="연결선: 꺾임 63">
            <a:extLst>
              <a:ext uri="{FF2B5EF4-FFF2-40B4-BE49-F238E27FC236}">
                <a16:creationId xmlns:a16="http://schemas.microsoft.com/office/drawing/2014/main" id="{7800F966-F756-4BE3-B0AE-99F6A93667F7}"/>
              </a:ext>
            </a:extLst>
          </p:cNvPr>
          <p:cNvCxnSpPr>
            <a:cxnSpLocks/>
            <a:stCxn id="59" idx="2"/>
            <a:endCxn id="47" idx="0"/>
          </p:cNvCxnSpPr>
          <p:nvPr/>
        </p:nvCxnSpPr>
        <p:spPr>
          <a:xfrm rot="5400000">
            <a:off x="1095482"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연결선: 꺾임 72">
            <a:extLst>
              <a:ext uri="{FF2B5EF4-FFF2-40B4-BE49-F238E27FC236}">
                <a16:creationId xmlns:a16="http://schemas.microsoft.com/office/drawing/2014/main" id="{C84E51C6-0D0C-41AC-B545-DA9B58147B59}"/>
              </a:ext>
            </a:extLst>
          </p:cNvPr>
          <p:cNvCxnSpPr>
            <a:cxnSpLocks/>
            <a:stCxn id="46" idx="3"/>
            <a:endCxn id="58" idx="1"/>
          </p:cNvCxnSpPr>
          <p:nvPr/>
        </p:nvCxnSpPr>
        <p:spPr>
          <a:xfrm>
            <a:off x="5738593"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175FAEBA-FC29-42D2-8CCF-37391E84D0B7}"/>
              </a:ext>
            </a:extLst>
          </p:cNvPr>
          <p:cNvCxnSpPr>
            <a:cxnSpLocks/>
            <a:stCxn id="38" idx="2"/>
            <a:endCxn id="46" idx="0"/>
          </p:cNvCxnSpPr>
          <p:nvPr/>
        </p:nvCxnSpPr>
        <p:spPr>
          <a:xfrm rot="5400000">
            <a:off x="5817172" y="3482454"/>
            <a:ext cx="557659" cy="19656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23B2451-F641-4975-9302-8AC6253C74A0}"/>
              </a:ext>
            </a:extLst>
          </p:cNvPr>
          <p:cNvCxnSpPr>
            <a:cxnSpLocks/>
            <a:stCxn id="37" idx="2"/>
            <a:endCxn id="46" idx="0"/>
          </p:cNvCxnSpPr>
          <p:nvPr/>
        </p:nvCxnSpPr>
        <p:spPr>
          <a:xfrm rot="5400000">
            <a:off x="5209596" y="4090030"/>
            <a:ext cx="557659" cy="7505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E5AB0F40-40A9-49BC-A1D8-AE7701F06849}"/>
              </a:ext>
            </a:extLst>
          </p:cNvPr>
          <p:cNvSpPr/>
          <p:nvPr/>
        </p:nvSpPr>
        <p:spPr>
          <a:xfrm>
            <a:off x="8785838" y="5013159"/>
            <a:ext cx="2666602" cy="584775"/>
          </a:xfrm>
          <a:prstGeom prst="rect">
            <a:avLst/>
          </a:prstGeom>
        </p:spPr>
        <p:txBody>
          <a:bodyPr wrap="square">
            <a:spAutoFit/>
          </a:bodyPr>
          <a:lstStyle/>
          <a:p>
            <a:pPr marL="171450" indent="-72000">
              <a:buFont typeface="Arial" panose="020B0604020202020204" pitchFamily="34" charset="0"/>
              <a:buChar char="•"/>
            </a:pPr>
            <a:r>
              <a:rPr lang="en-US" altLang="ko-KR" sz="800"/>
              <a:t>Information</a:t>
            </a:r>
            <a:endParaRPr lang="en-US" altLang="ko-KR" sz="800" dirty="0"/>
          </a:p>
          <a:p>
            <a:pPr marL="270900" indent="-171450">
              <a:buFontTx/>
              <a:buChar char="-"/>
            </a:pPr>
            <a:r>
              <a:rPr lang="en-US" altLang="ko-KR" sz="800"/>
              <a:t>MemberId ( </a:t>
            </a:r>
            <a:r>
              <a:rPr lang="ko-KR" altLang="en-US" sz="800"/>
              <a:t>아이디 </a:t>
            </a:r>
            <a:r>
              <a:rPr lang="en-US" altLang="ko-KR" sz="800"/>
              <a:t>) </a:t>
            </a:r>
          </a:p>
          <a:p>
            <a:pPr marL="270900" indent="-171450">
              <a:buFontTx/>
              <a:buChar char="-"/>
            </a:pPr>
            <a:r>
              <a:rPr lang="en-US" altLang="ko-KR" sz="800"/>
              <a:t>MemberEmail ( </a:t>
            </a:r>
            <a:r>
              <a:rPr lang="ko-KR" altLang="en-US" sz="800"/>
              <a:t>이메일 </a:t>
            </a:r>
            <a:r>
              <a:rPr lang="en-US" altLang="ko-KR" sz="800"/>
              <a:t>)</a:t>
            </a:r>
          </a:p>
          <a:p>
            <a:pPr marL="270900" indent="-171450">
              <a:buFontTx/>
              <a:buChar char="-"/>
            </a:pPr>
            <a:r>
              <a:rPr lang="en-US" altLang="ko-KR" sz="800"/>
              <a:t>MemberPw (</a:t>
            </a:r>
            <a:r>
              <a:rPr lang="ko-KR" altLang="en-US" sz="800"/>
              <a:t>임시비밀번호 갱신</a:t>
            </a:r>
            <a:r>
              <a:rPr lang="en-US" altLang="ko-KR" sz="800"/>
              <a:t>)</a:t>
            </a:r>
            <a:endParaRPr lang="en-US" altLang="ko-KR" sz="800" dirty="0"/>
          </a:p>
        </p:txBody>
      </p:sp>
      <p:grpSp>
        <p:nvGrpSpPr>
          <p:cNvPr id="86" name="그룹 85">
            <a:extLst>
              <a:ext uri="{FF2B5EF4-FFF2-40B4-BE49-F238E27FC236}">
                <a16:creationId xmlns:a16="http://schemas.microsoft.com/office/drawing/2014/main" id="{26628ABF-866E-4FE8-9AE8-E41811C24B05}"/>
              </a:ext>
            </a:extLst>
          </p:cNvPr>
          <p:cNvGrpSpPr/>
          <p:nvPr/>
        </p:nvGrpSpPr>
        <p:grpSpPr>
          <a:xfrm>
            <a:off x="7940591" y="4704527"/>
            <a:ext cx="1079143" cy="820684"/>
            <a:chOff x="4216653" y="5497669"/>
            <a:chExt cx="1079143" cy="820684"/>
          </a:xfrm>
        </p:grpSpPr>
        <p:pic>
          <p:nvPicPr>
            <p:cNvPr id="87" name="그림 86" descr="모니터, 컴퓨터이(가) 표시된 사진&#10;&#10;자동 생성된 설명">
              <a:extLst>
                <a:ext uri="{FF2B5EF4-FFF2-40B4-BE49-F238E27FC236}">
                  <a16:creationId xmlns:a16="http://schemas.microsoft.com/office/drawing/2014/main" id="{BBFE1F8A-7F0B-421A-B783-3D7A7F966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548" y="5707001"/>
              <a:ext cx="611352" cy="611352"/>
            </a:xfrm>
            <a:prstGeom prst="rect">
              <a:avLst/>
            </a:prstGeom>
          </p:spPr>
        </p:pic>
        <p:sp>
          <p:nvSpPr>
            <p:cNvPr id="88" name="직사각형 87">
              <a:extLst>
                <a:ext uri="{FF2B5EF4-FFF2-40B4-BE49-F238E27FC236}">
                  <a16:creationId xmlns:a16="http://schemas.microsoft.com/office/drawing/2014/main" id="{1386CCDD-3856-4520-B5F1-F4CC311DC36D}"/>
                </a:ext>
              </a:extLst>
            </p:cNvPr>
            <p:cNvSpPr/>
            <p:nvPr/>
          </p:nvSpPr>
          <p:spPr>
            <a:xfrm>
              <a:off x="4216653" y="5497669"/>
              <a:ext cx="1079143" cy="215444"/>
            </a:xfrm>
            <a:prstGeom prst="rect">
              <a:avLst/>
            </a:prstGeom>
          </p:spPr>
          <p:txBody>
            <a:bodyPr wrap="none">
              <a:spAutoFit/>
            </a:bodyPr>
            <a:lstStyle/>
            <a:p>
              <a:pPr algn="ctr"/>
              <a:r>
                <a:rPr lang="en-US" altLang="ko-KR" sz="800">
                  <a:latin typeface="+mn-ea"/>
                </a:rPr>
                <a:t>CAMP_USER TABLE</a:t>
              </a:r>
              <a:endParaRPr lang="en-US" altLang="ko-KR" sz="800" dirty="0">
                <a:latin typeface="+mn-ea"/>
              </a:endParaRPr>
            </a:p>
          </p:txBody>
        </p:sp>
      </p:grpSp>
      <p:cxnSp>
        <p:nvCxnSpPr>
          <p:cNvPr id="89" name="연결선: 꺾임 88">
            <a:extLst>
              <a:ext uri="{FF2B5EF4-FFF2-40B4-BE49-F238E27FC236}">
                <a16:creationId xmlns:a16="http://schemas.microsoft.com/office/drawing/2014/main" id="{3E61BB51-14DE-4F4A-BB1B-F14D09953388}"/>
              </a:ext>
            </a:extLst>
          </p:cNvPr>
          <p:cNvCxnSpPr>
            <a:cxnSpLocks/>
            <a:stCxn id="58" idx="2"/>
            <a:endCxn id="87" idx="2"/>
          </p:cNvCxnSpPr>
          <p:nvPr/>
        </p:nvCxnSpPr>
        <p:spPr>
          <a:xfrm rot="16200000" flipH="1">
            <a:off x="7840035" y="4885084"/>
            <a:ext cx="183162" cy="1097092"/>
          </a:xfrm>
          <a:prstGeom prst="bentConnector3">
            <a:avLst>
              <a:gd name="adj1" fmla="val 224808"/>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연결선: 꺾임 6">
            <a:extLst>
              <a:ext uri="{FF2B5EF4-FFF2-40B4-BE49-F238E27FC236}">
                <a16:creationId xmlns:a16="http://schemas.microsoft.com/office/drawing/2014/main" id="{2ECE6832-008B-4FC6-9C2C-790AA0B7AB7D}"/>
              </a:ext>
            </a:extLst>
          </p:cNvPr>
          <p:cNvCxnSpPr>
            <a:stCxn id="59" idx="0"/>
            <a:endCxn id="36" idx="1"/>
          </p:cNvCxnSpPr>
          <p:nvPr/>
        </p:nvCxnSpPr>
        <p:spPr>
          <a:xfrm rot="5400000" flipH="1" flipV="1">
            <a:off x="2369667" y="3499506"/>
            <a:ext cx="423715" cy="1523877"/>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연결선: 꺾임 8">
            <a:extLst>
              <a:ext uri="{FF2B5EF4-FFF2-40B4-BE49-F238E27FC236}">
                <a16:creationId xmlns:a16="http://schemas.microsoft.com/office/drawing/2014/main" id="{57B05886-B008-43F2-BF09-89D1433A5475}"/>
              </a:ext>
            </a:extLst>
          </p:cNvPr>
          <p:cNvCxnSpPr>
            <a:cxnSpLocks/>
            <a:stCxn id="58" idx="0"/>
            <a:endCxn id="38" idx="3"/>
          </p:cNvCxnSpPr>
          <p:nvPr/>
        </p:nvCxnSpPr>
        <p:spPr>
          <a:xfrm rot="5400000" flipH="1" flipV="1">
            <a:off x="6959885" y="4474233"/>
            <a:ext cx="1020190" cy="173821"/>
          </a:xfrm>
          <a:prstGeom prst="bentConnector4">
            <a:avLst>
              <a:gd name="adj1" fmla="val 43364"/>
              <a:gd name="adj2" fmla="val 231515"/>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4" name="연결선: 꺾임 53">
            <a:extLst>
              <a:ext uri="{FF2B5EF4-FFF2-40B4-BE49-F238E27FC236}">
                <a16:creationId xmlns:a16="http://schemas.microsoft.com/office/drawing/2014/main" id="{AA89752A-5752-42E4-8F87-E19856D0616E}"/>
              </a:ext>
            </a:extLst>
          </p:cNvPr>
          <p:cNvCxnSpPr>
            <a:cxnSpLocks/>
            <a:stCxn id="58" idx="1"/>
            <a:endCxn id="46" idx="3"/>
          </p:cNvCxnSpPr>
          <p:nvPr/>
        </p:nvCxnSpPr>
        <p:spPr>
          <a:xfrm rot="10800000">
            <a:off x="5738594" y="4936762"/>
            <a:ext cx="1166415" cy="269882"/>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0C5E2385-967E-44C9-B443-2DF32A99BDFA}"/>
              </a:ext>
            </a:extLst>
          </p:cNvPr>
          <p:cNvCxnSpPr>
            <a:cxnSpLocks/>
            <a:stCxn id="47" idx="0"/>
            <a:endCxn id="59" idx="2"/>
          </p:cNvCxnSpPr>
          <p:nvPr/>
        </p:nvCxnSpPr>
        <p:spPr>
          <a:xfrm rot="5400000" flipH="1" flipV="1">
            <a:off x="1095481" y="4581410"/>
            <a:ext cx="561402" cy="886807"/>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62AC0658-B4EE-4345-B88F-3B220D46BF0C}"/>
              </a:ext>
            </a:extLst>
          </p:cNvPr>
          <p:cNvSpPr/>
          <p:nvPr/>
        </p:nvSpPr>
        <p:spPr>
          <a:xfrm>
            <a:off x="1336069" y="4706609"/>
            <a:ext cx="351379" cy="215444"/>
          </a:xfrm>
          <a:prstGeom prst="rect">
            <a:avLst/>
          </a:prstGeom>
        </p:spPr>
        <p:txBody>
          <a:bodyPr wrap="none">
            <a:spAutoFit/>
          </a:bodyPr>
          <a:lstStyle/>
          <a:p>
            <a:pPr algn="ctr"/>
            <a:r>
              <a:rPr lang="en-US" altLang="ko-KR" sz="800">
                <a:latin typeface="+mn-ea"/>
              </a:rPr>
              <a:t>YES</a:t>
            </a:r>
            <a:endParaRPr lang="en-US" altLang="ko-KR" sz="800" dirty="0">
              <a:latin typeface="+mn-ea"/>
            </a:endParaRPr>
          </a:p>
        </p:txBody>
      </p:sp>
      <p:sp>
        <p:nvSpPr>
          <p:cNvPr id="62" name="직사각형 61">
            <a:extLst>
              <a:ext uri="{FF2B5EF4-FFF2-40B4-BE49-F238E27FC236}">
                <a16:creationId xmlns:a16="http://schemas.microsoft.com/office/drawing/2014/main" id="{AFBA6342-9675-40F0-BCF2-ADC429BE31F5}"/>
              </a:ext>
            </a:extLst>
          </p:cNvPr>
          <p:cNvSpPr/>
          <p:nvPr/>
        </p:nvSpPr>
        <p:spPr>
          <a:xfrm>
            <a:off x="1511683" y="4172927"/>
            <a:ext cx="343364" cy="215444"/>
          </a:xfrm>
          <a:prstGeom prst="rect">
            <a:avLst/>
          </a:prstGeom>
        </p:spPr>
        <p:txBody>
          <a:bodyPr wrap="none">
            <a:spAutoFit/>
          </a:bodyPr>
          <a:lstStyle/>
          <a:p>
            <a:pPr algn="ctr"/>
            <a:r>
              <a:rPr lang="en-US" altLang="ko-KR" sz="800">
                <a:latin typeface="+mn-ea"/>
              </a:rPr>
              <a:t>NO</a:t>
            </a:r>
            <a:endParaRPr lang="en-US" altLang="ko-KR" sz="800" dirty="0">
              <a:latin typeface="+mn-ea"/>
            </a:endParaRPr>
          </a:p>
        </p:txBody>
      </p:sp>
      <p:cxnSp>
        <p:nvCxnSpPr>
          <p:cNvPr id="72" name="연결선: 꺾임 71">
            <a:extLst>
              <a:ext uri="{FF2B5EF4-FFF2-40B4-BE49-F238E27FC236}">
                <a16:creationId xmlns:a16="http://schemas.microsoft.com/office/drawing/2014/main" id="{10CF9013-FB99-436F-A029-D2BE0B018581}"/>
              </a:ext>
            </a:extLst>
          </p:cNvPr>
          <p:cNvCxnSpPr>
            <a:cxnSpLocks/>
            <a:endCxn id="58" idx="2"/>
          </p:cNvCxnSpPr>
          <p:nvPr/>
        </p:nvCxnSpPr>
        <p:spPr>
          <a:xfrm rot="5400000" flipH="1" flipV="1">
            <a:off x="7172031" y="5553088"/>
            <a:ext cx="422077" cy="1"/>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연결선: 꺾임 75">
            <a:extLst>
              <a:ext uri="{FF2B5EF4-FFF2-40B4-BE49-F238E27FC236}">
                <a16:creationId xmlns:a16="http://schemas.microsoft.com/office/drawing/2014/main" id="{EEC4F4E9-CA40-43DF-8651-AC0F3425433D}"/>
              </a:ext>
            </a:extLst>
          </p:cNvPr>
          <p:cNvCxnSpPr>
            <a:cxnSpLocks/>
            <a:stCxn id="59" idx="3"/>
            <a:endCxn id="46" idx="1"/>
          </p:cNvCxnSpPr>
          <p:nvPr/>
        </p:nvCxnSpPr>
        <p:spPr>
          <a:xfrm>
            <a:off x="2297648" y="4608707"/>
            <a:ext cx="2190105" cy="328055"/>
          </a:xfrm>
          <a:prstGeom prst="bentConnector3">
            <a:avLst>
              <a:gd name="adj1" fmla="val 50000"/>
            </a:avLst>
          </a:prstGeom>
          <a:ln>
            <a:solidFill>
              <a:schemeClr val="tx1">
                <a:lumMod val="95000"/>
                <a:lumOff val="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300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ko-KR" altLang="en-US"/>
              <a:t>메인 화면</a:t>
            </a:r>
            <a:endParaRPr lang="ko-KR" altLang="en-US" dirty="0"/>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p:txBody>
          <a:bodyPr/>
          <a:lstStyle/>
          <a:p>
            <a:r>
              <a:rPr lang="ko-KR" altLang="en-US"/>
              <a:t>메인 홈페이지의 인터페이스 및 기능 입니다</a:t>
            </a:r>
            <a:r>
              <a:rPr lang="en-US" altLang="ko-KR"/>
              <a:t>.</a:t>
            </a:r>
            <a:endParaRPr lang="ko-KR" altLang="en-US" dirty="0"/>
          </a:p>
        </p:txBody>
      </p:sp>
    </p:spTree>
    <p:extLst>
      <p:ext uri="{BB962C8B-B14F-4D97-AF65-F5344CB8AC3E}">
        <p14:creationId xmlns:p14="http://schemas.microsoft.com/office/powerpoint/2010/main" val="2611690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a:extLst>
              <a:ext uri="{FF2B5EF4-FFF2-40B4-BE49-F238E27FC236}">
                <a16:creationId xmlns:a16="http://schemas.microsoft.com/office/drawing/2014/main" id="{CE313FC9-CE29-47A7-BE9C-24CF7A1BDA4F}"/>
              </a:ext>
            </a:extLst>
          </p:cNvPr>
          <p:cNvPicPr>
            <a:picLocks noChangeAspect="1"/>
          </p:cNvPicPr>
          <p:nvPr/>
        </p:nvPicPr>
        <p:blipFill>
          <a:blip r:embed="rId2"/>
          <a:stretch>
            <a:fillRect/>
          </a:stretch>
        </p:blipFill>
        <p:spPr>
          <a:xfrm>
            <a:off x="0" y="476672"/>
            <a:ext cx="8579617" cy="5201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dirty="0" err="1"/>
              <a:t>Index.jsp</a:t>
            </a:r>
            <a:endParaRPr lang="ko-KR" altLang="en-US" dirty="0"/>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a:t>메인 홈페이지 </a:t>
            </a:r>
            <a:r>
              <a:rPr lang="en-US" altLang="ko-KR"/>
              <a:t>1</a:t>
            </a:r>
            <a:endParaRPr lang="ko-KR" altLang="en-US" dirty="0"/>
          </a:p>
        </p:txBody>
      </p:sp>
      <p:graphicFrame>
        <p:nvGraphicFramePr>
          <p:cNvPr id="7" name="표 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86509062"/>
              </p:ext>
            </p:extLst>
          </p:nvPr>
        </p:nvGraphicFramePr>
        <p:xfrm>
          <a:off x="8688288" y="476672"/>
          <a:ext cx="3384376" cy="381125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74772085"/>
                    </a:ext>
                  </a:extLst>
                </a:gridCol>
                <a:gridCol w="2981120">
                  <a:extLst>
                    <a:ext uri="{9D8B030D-6E8A-4147-A177-3AD203B41FA5}">
                      <a16:colId xmlns:a16="http://schemas.microsoft.com/office/drawing/2014/main" val="2572474025"/>
                    </a:ext>
                  </a:extLst>
                </a:gridCol>
              </a:tblGrid>
              <a:tr h="25885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a:solidFill>
                            <a:srgbClr val="4E5263"/>
                          </a:solidFill>
                          <a:latin typeface="+mn-ea"/>
                          <a:ea typeface="+mn-ea"/>
                          <a:sym typeface="맑은 고딕"/>
                        </a:rPr>
                        <a:t>Summery. </a:t>
                      </a:r>
                      <a:r>
                        <a:rPr lang="ko-KR" altLang="en-US" sz="900" b="1">
                          <a:solidFill>
                            <a:srgbClr val="4E5263"/>
                          </a:solidFill>
                          <a:latin typeface="+mn-ea"/>
                          <a:ea typeface="+mn-ea"/>
                          <a:sym typeface="맑은 고딕"/>
                        </a:rPr>
                        <a:t>메인 홈 페이지</a:t>
                      </a:r>
                      <a:endParaRPr lang="en" altLang="ko-KR" sz="900" b="1" dirty="0">
                        <a:solidFill>
                          <a:srgbClr val="4E5263"/>
                        </a:solidFill>
                        <a:latin typeface="+mn-ea"/>
                        <a:ea typeface="+mn-ea"/>
                        <a:sym typeface="맑은 고딕"/>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 altLang="ko-KR" sz="900" b="1" dirty="0">
                        <a:solidFill>
                          <a:srgbClr val="4E5263"/>
                        </a:solidFill>
                        <a:latin typeface="SF Pro Text" pitchFamily="2" charset="0"/>
                        <a:ea typeface="SF Pro Text" pitchFamily="2" charset="0"/>
                        <a:sym typeface="맑은 고딕"/>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283880267"/>
                  </a:ext>
                </a:extLst>
              </a:tr>
              <a:tr h="786307">
                <a:tc gridSpan="2">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a:solidFill>
                            <a:schemeClr val="tx1"/>
                          </a:solidFill>
                          <a:latin typeface="+mn-ea"/>
                          <a:ea typeface="+mn-ea"/>
                          <a:sym typeface="맑은 고딕"/>
                        </a:rPr>
                        <a:t>이용할 수 있는 서비스 메뉴를 선택할 수 있고</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지역별 캠핑장 조회 서비스를 이용할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tc>
                <a:extLst>
                  <a:ext uri="{0D108BD9-81ED-4DB2-BD59-A6C34878D82A}">
                    <a16:rowId xmlns:a16="http://schemas.microsoft.com/office/drawing/2014/main" val="3072083066"/>
                  </a:ext>
                </a:extLst>
              </a:tr>
              <a:tr h="241592">
                <a:tc>
                  <a:txBody>
                    <a:bodyPr/>
                    <a:lstStyle/>
                    <a:p>
                      <a:pPr algn="ctr" latinLnBrk="1">
                        <a:lnSpc>
                          <a:spcPct val="120000"/>
                        </a:lnSpc>
                      </a:pPr>
                      <a:r>
                        <a:rPr lang="en-US" altLang="ko-KR" sz="850" b="0">
                          <a:latin typeface="+mn-ea"/>
                          <a:ea typeface="+mn-ea"/>
                        </a:rPr>
                        <a:t>1</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전 지역에 분포된 캠핑장 정보들이 제공하는 페이지들로 이동됩니다</a:t>
                      </a:r>
                      <a:r>
                        <a:rPr kumimoji="1" lang="en-US" altLang="ko-KR" sz="850">
                          <a:solidFill>
                            <a:schemeClr val="tx1"/>
                          </a:solidFill>
                          <a:latin typeface="+mn-ea"/>
                        </a:rPr>
                        <a:t>. (</a:t>
                      </a:r>
                      <a:r>
                        <a:rPr kumimoji="1" lang="ko-KR" altLang="en-US" sz="850">
                          <a:solidFill>
                            <a:schemeClr val="tx1"/>
                          </a:solidFill>
                          <a:latin typeface="+mn-ea"/>
                        </a:rPr>
                        <a:t>구현예정</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41592">
                <a:tc>
                  <a:txBody>
                    <a:bodyPr/>
                    <a:lstStyle/>
                    <a:p>
                      <a:pPr algn="ctr" latinLnBrk="1">
                        <a:lnSpc>
                          <a:spcPct val="120000"/>
                        </a:lnSpc>
                      </a:pPr>
                      <a:r>
                        <a:rPr lang="en-US" altLang="ko-KR" sz="850" b="0">
                          <a:latin typeface="+mn-ea"/>
                          <a:ea typeface="+mn-ea"/>
                        </a:rPr>
                        <a:t>2</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계정의 관련된 메뉴들이 열립니다</a:t>
                      </a:r>
                      <a:r>
                        <a:rPr lang="en-US" altLang="ko-KR" sz="850" b="0">
                          <a:latin typeface="+mn-ea"/>
                          <a:ea typeface="+mn-ea"/>
                        </a:rPr>
                        <a:t>. </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41592">
                <a:tc>
                  <a:txBody>
                    <a:bodyPr/>
                    <a:lstStyle/>
                    <a:p>
                      <a:pPr algn="ctr" latinLnBrk="1">
                        <a:lnSpc>
                          <a:spcPct val="120000"/>
                        </a:lnSpc>
                      </a:pPr>
                      <a:r>
                        <a:rPr lang="en-US" altLang="ko-KR" sz="850" b="0">
                          <a:latin typeface="+mn-ea"/>
                          <a:ea typeface="+mn-ea"/>
                        </a:rPr>
                        <a:t>3</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kumimoji="1" lang="ko-KR" altLang="en-US" sz="850">
                          <a:solidFill>
                            <a:schemeClr val="tx1"/>
                          </a:solidFill>
                          <a:latin typeface="+mn-ea"/>
                        </a:rPr>
                        <a:t>회원가입 페이지로 이동 합니다</a:t>
                      </a:r>
                      <a:r>
                        <a:rPr kumimoji="1" lang="en-US" altLang="ko-KR" sz="850">
                          <a:solidFill>
                            <a:schemeClr val="tx1"/>
                          </a:solidFill>
                          <a:latin typeface="+mn-ea"/>
                        </a:rPr>
                        <a:t>. (9</a:t>
                      </a:r>
                      <a:r>
                        <a:rPr kumimoji="1" lang="ko-KR" altLang="en-US" sz="850">
                          <a:solidFill>
                            <a:schemeClr val="tx1"/>
                          </a:solidFill>
                          <a:latin typeface="+mn-ea"/>
                        </a:rPr>
                        <a:t>페이지 참조</a:t>
                      </a:r>
                      <a:r>
                        <a:rPr kumimoji="1" lang="en-US" altLang="ko-KR" sz="850">
                          <a:solidFill>
                            <a:schemeClr val="tx1"/>
                          </a:solidFill>
                          <a:latin typeface="+mn-ea"/>
                        </a:rPr>
                        <a:t>)</a:t>
                      </a:r>
                      <a:endParaRPr kumimoji="1" lang="ko-KR" altLang="en-US" sz="850" dirty="0">
                        <a:solidFill>
                          <a:schemeClr val="tx1"/>
                        </a:solidFill>
                        <a:latin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68123190"/>
                  </a:ext>
                </a:extLst>
              </a:tr>
              <a:tr h="241592">
                <a:tc>
                  <a:txBody>
                    <a:bodyPr/>
                    <a:lstStyle/>
                    <a:p>
                      <a:pPr algn="ctr" latinLnBrk="1">
                        <a:lnSpc>
                          <a:spcPct val="120000"/>
                        </a:lnSpc>
                      </a:pPr>
                      <a:r>
                        <a:rPr lang="en-US" altLang="ko-KR" sz="850" b="0">
                          <a:latin typeface="+mn-ea"/>
                          <a:ea typeface="+mn-ea"/>
                        </a:rPr>
                        <a:t>4</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로그인 페이지로 이동 합니다</a:t>
                      </a:r>
                      <a:r>
                        <a:rPr lang="en-US" altLang="ko-KR" sz="850" b="0">
                          <a:latin typeface="+mn-ea"/>
                          <a:ea typeface="+mn-ea"/>
                        </a:rPr>
                        <a:t>.  (12</a:t>
                      </a:r>
                      <a:r>
                        <a:rPr lang="ko-KR" altLang="en-US" sz="850" b="0">
                          <a:latin typeface="+mn-ea"/>
                          <a:ea typeface="+mn-ea"/>
                        </a:rPr>
                        <a:t>페이지 참조</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494350657"/>
                  </a:ext>
                </a:extLst>
              </a:tr>
              <a:tr h="241592">
                <a:tc>
                  <a:txBody>
                    <a:bodyPr/>
                    <a:lstStyle/>
                    <a:p>
                      <a:pPr algn="ctr" latinLnBrk="1">
                        <a:lnSpc>
                          <a:spcPct val="120000"/>
                        </a:lnSpc>
                      </a:pPr>
                      <a:r>
                        <a:rPr lang="en-US" altLang="ko-KR" sz="850" b="0">
                          <a:latin typeface="+mn-ea"/>
                          <a:ea typeface="+mn-ea"/>
                        </a:rPr>
                        <a:t>5</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공지사항 게시판으로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839284551"/>
                  </a:ext>
                </a:extLst>
              </a:tr>
              <a:tr h="241592">
                <a:tc>
                  <a:txBody>
                    <a:bodyPr/>
                    <a:lstStyle/>
                    <a:p>
                      <a:pPr algn="ctr" latinLnBrk="1">
                        <a:lnSpc>
                          <a:spcPct val="120000"/>
                        </a:lnSpc>
                      </a:pPr>
                      <a:r>
                        <a:rPr lang="en-US" altLang="ko-KR" sz="850" b="0">
                          <a:latin typeface="+mn-ea"/>
                          <a:ea typeface="+mn-ea"/>
                        </a:rPr>
                        <a:t>6</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고객센터 페이지로 이동합니다</a:t>
                      </a:r>
                      <a:r>
                        <a:rPr lang="en-US" altLang="ko-KR" sz="850" b="0">
                          <a:latin typeface="+mn-ea"/>
                          <a:ea typeface="+mn-ea"/>
                        </a:rPr>
                        <a:t>. </a:t>
                      </a:r>
                      <a:r>
                        <a:rPr kumimoji="1" lang="en-US" altLang="ko-KR" sz="850">
                          <a:solidFill>
                            <a:schemeClr val="tx1"/>
                          </a:solidFill>
                          <a:latin typeface="+mn-ea"/>
                        </a:rPr>
                        <a:t>(</a:t>
                      </a:r>
                      <a:r>
                        <a:rPr kumimoji="1" lang="ko-KR" altLang="en-US" sz="850">
                          <a:solidFill>
                            <a:schemeClr val="tx1"/>
                          </a:solidFill>
                          <a:latin typeface="+mn-ea"/>
                        </a:rPr>
                        <a:t>구현예정</a:t>
                      </a:r>
                      <a:r>
                        <a:rPr kumimoji="1" lang="en-US" altLang="ko-KR" sz="850">
                          <a:solidFill>
                            <a:schemeClr val="tx1"/>
                          </a:solidFill>
                          <a:latin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199453169"/>
                  </a:ext>
                </a:extLst>
              </a:tr>
              <a:tr h="241592">
                <a:tc>
                  <a:txBody>
                    <a:bodyPr/>
                    <a:lstStyle/>
                    <a:p>
                      <a:pPr algn="ctr" latinLnBrk="1">
                        <a:lnSpc>
                          <a:spcPct val="120000"/>
                        </a:lnSpc>
                      </a:pPr>
                      <a:r>
                        <a:rPr lang="en-US" altLang="ko-KR" sz="850" b="0">
                          <a:latin typeface="+mn-ea"/>
                          <a:ea typeface="+mn-ea"/>
                        </a:rPr>
                        <a:t>7</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현재 날짜가 표기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3944038862"/>
                  </a:ext>
                </a:extLst>
              </a:tr>
              <a:tr h="241592">
                <a:tc>
                  <a:txBody>
                    <a:bodyPr/>
                    <a:lstStyle/>
                    <a:p>
                      <a:pPr algn="ctr" latinLnBrk="1">
                        <a:lnSpc>
                          <a:spcPct val="120000"/>
                        </a:lnSpc>
                      </a:pPr>
                      <a:r>
                        <a:rPr lang="en-US" altLang="ko-KR" sz="850" b="0">
                          <a:latin typeface="+mn-ea"/>
                          <a:ea typeface="+mn-ea"/>
                        </a:rPr>
                        <a:t>8</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원하는 지역을 지정해</a:t>
                      </a:r>
                      <a:r>
                        <a:rPr lang="en-US" altLang="ko-KR" sz="850" b="0">
                          <a:latin typeface="+mn-ea"/>
                          <a:ea typeface="+mn-ea"/>
                        </a:rPr>
                        <a:t>, </a:t>
                      </a:r>
                      <a:r>
                        <a:rPr lang="ko-KR" altLang="en-US" sz="850" b="0">
                          <a:latin typeface="+mn-ea"/>
                          <a:ea typeface="+mn-ea"/>
                        </a:rPr>
                        <a:t>검색어에 키워드를 입력하면 지역 범주 안에서 검색이 됩니다</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25199923"/>
                  </a:ext>
                </a:extLst>
              </a:tr>
              <a:tr h="241592">
                <a:tc>
                  <a:txBody>
                    <a:bodyPr/>
                    <a:lstStyle/>
                    <a:p>
                      <a:pPr algn="ctr" latinLnBrk="1">
                        <a:lnSpc>
                          <a:spcPct val="120000"/>
                        </a:lnSpc>
                      </a:pPr>
                      <a:r>
                        <a:rPr lang="en-US" altLang="ko-KR" sz="850" b="0">
                          <a:latin typeface="+mn-ea"/>
                          <a:ea typeface="+mn-ea"/>
                        </a:rPr>
                        <a:t>9</a:t>
                      </a:r>
                      <a:endParaRPr lang="ko-KR" altLang="en-US" sz="850" b="0" dirty="0">
                        <a:latin typeface="+mn-ea"/>
                        <a:ea typeface="+mn-ea"/>
                      </a:endParaRPr>
                    </a:p>
                  </a:txBody>
                  <a:tcPr anchor="ctr">
                    <a:lnL w="3175" cap="flat" cmpd="sng" algn="ctr">
                      <a:no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pPr>
                      <a:r>
                        <a:rPr lang="ko-KR" altLang="en-US" sz="850" b="0">
                          <a:latin typeface="+mn-ea"/>
                          <a:ea typeface="+mn-ea"/>
                        </a:rPr>
                        <a:t>해시태그를 이용하여 빠르게 관련 정보를 검색할 수 있습니다</a:t>
                      </a:r>
                      <a:r>
                        <a:rPr lang="en-US" altLang="ko-KR" sz="850" b="0">
                          <a:latin typeface="+mn-ea"/>
                          <a:ea typeface="+mn-ea"/>
                        </a:rPr>
                        <a:t>. </a:t>
                      </a:r>
                      <a:r>
                        <a:rPr lang="ko-KR" altLang="en-US" sz="850" b="0">
                          <a:latin typeface="+mn-ea"/>
                          <a:ea typeface="+mn-ea"/>
                        </a:rPr>
                        <a:t>해시태그는 실시간 인기 지역</a:t>
                      </a:r>
                      <a:r>
                        <a:rPr lang="en-US" altLang="ko-KR" sz="850" b="0">
                          <a:latin typeface="+mn-ea"/>
                          <a:ea typeface="+mn-ea"/>
                        </a:rPr>
                        <a:t> </a:t>
                      </a:r>
                      <a:r>
                        <a:rPr lang="ko-KR" altLang="en-US" sz="850" b="0">
                          <a:latin typeface="+mn-ea"/>
                          <a:ea typeface="+mn-ea"/>
                        </a:rPr>
                        <a:t>및 검색어 입니다</a:t>
                      </a:r>
                      <a:r>
                        <a:rPr lang="en-US" altLang="ko-KR" sz="850" b="0">
                          <a:latin typeface="+mn-ea"/>
                          <a:ea typeface="+mn-ea"/>
                        </a:rPr>
                        <a:t>. (</a:t>
                      </a:r>
                      <a:r>
                        <a:rPr lang="ko-KR" altLang="en-US" sz="850" b="0">
                          <a:latin typeface="+mn-ea"/>
                          <a:ea typeface="+mn-ea"/>
                        </a:rPr>
                        <a:t>구현예정</a:t>
                      </a:r>
                      <a:r>
                        <a:rPr lang="en-US" altLang="ko-KR" sz="850" b="0">
                          <a:latin typeface="+mn-ea"/>
                          <a:ea typeface="+mn-ea"/>
                        </a:rPr>
                        <a:t>)</a:t>
                      </a:r>
                      <a:endParaRPr lang="ko-KR" altLang="en-US" sz="850" b="0" dirty="0">
                        <a:latin typeface="+mn-ea"/>
                        <a:ea typeface="+mn-ea"/>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160108941"/>
                  </a:ext>
                </a:extLst>
              </a:tr>
            </a:tbl>
          </a:graphicData>
        </a:graphic>
      </p:graphicFrame>
      <p:sp>
        <p:nvSpPr>
          <p:cNvPr id="8" name="TextBox 7">
            <a:extLst>
              <a:ext uri="{FF2B5EF4-FFF2-40B4-BE49-F238E27FC236}">
                <a16:creationId xmlns:a16="http://schemas.microsoft.com/office/drawing/2014/main" id="{DDF58C48-5157-4FFA-B714-C02B198B9885}"/>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
        <p:nvSpPr>
          <p:cNvPr id="11" name="타원 10">
            <a:extLst>
              <a:ext uri="{FF2B5EF4-FFF2-40B4-BE49-F238E27FC236}">
                <a16:creationId xmlns:a16="http://schemas.microsoft.com/office/drawing/2014/main" id="{3F24C6D7-C802-4F68-B367-366DD88FB8B8}"/>
              </a:ext>
            </a:extLst>
          </p:cNvPr>
          <p:cNvSpPr/>
          <p:nvPr/>
        </p:nvSpPr>
        <p:spPr>
          <a:xfrm>
            <a:off x="2993237" y="1179935"/>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sp>
        <p:nvSpPr>
          <p:cNvPr id="12" name="타원 11">
            <a:extLst>
              <a:ext uri="{FF2B5EF4-FFF2-40B4-BE49-F238E27FC236}">
                <a16:creationId xmlns:a16="http://schemas.microsoft.com/office/drawing/2014/main" id="{F830DF42-F50B-4D24-8001-2D949C71F2E4}"/>
              </a:ext>
            </a:extLst>
          </p:cNvPr>
          <p:cNvSpPr/>
          <p:nvPr/>
        </p:nvSpPr>
        <p:spPr>
          <a:xfrm>
            <a:off x="3979749" y="450068"/>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3" name="타원 12">
            <a:extLst>
              <a:ext uri="{FF2B5EF4-FFF2-40B4-BE49-F238E27FC236}">
                <a16:creationId xmlns:a16="http://schemas.microsoft.com/office/drawing/2014/main" id="{43A4D731-9BE7-449B-A5FD-07FB9111F666}"/>
              </a:ext>
            </a:extLst>
          </p:cNvPr>
          <p:cNvSpPr/>
          <p:nvPr/>
        </p:nvSpPr>
        <p:spPr>
          <a:xfrm>
            <a:off x="4625905"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5</a:t>
            </a:r>
            <a:endParaRPr lang="ko-KR" altLang="en-US"/>
          </a:p>
        </p:txBody>
      </p:sp>
      <p:sp>
        <p:nvSpPr>
          <p:cNvPr id="14" name="타원 13">
            <a:extLst>
              <a:ext uri="{FF2B5EF4-FFF2-40B4-BE49-F238E27FC236}">
                <a16:creationId xmlns:a16="http://schemas.microsoft.com/office/drawing/2014/main" id="{329BC561-CDAB-4515-AC3E-9FF49119765B}"/>
              </a:ext>
            </a:extLst>
          </p:cNvPr>
          <p:cNvSpPr/>
          <p:nvPr/>
        </p:nvSpPr>
        <p:spPr>
          <a:xfrm>
            <a:off x="4272193" y="1590222"/>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pic>
        <p:nvPicPr>
          <p:cNvPr id="16" name="그림 15">
            <a:extLst>
              <a:ext uri="{FF2B5EF4-FFF2-40B4-BE49-F238E27FC236}">
                <a16:creationId xmlns:a16="http://schemas.microsoft.com/office/drawing/2014/main" id="{B94222B8-6A7D-43D7-A206-793C8A4B84A4}"/>
              </a:ext>
            </a:extLst>
          </p:cNvPr>
          <p:cNvPicPr>
            <a:picLocks noChangeAspect="1"/>
          </p:cNvPicPr>
          <p:nvPr/>
        </p:nvPicPr>
        <p:blipFill>
          <a:blip r:embed="rId3"/>
          <a:stretch>
            <a:fillRect/>
          </a:stretch>
        </p:blipFill>
        <p:spPr>
          <a:xfrm>
            <a:off x="3721304" y="980728"/>
            <a:ext cx="729515" cy="585308"/>
          </a:xfrm>
          <a:prstGeom prst="rect">
            <a:avLst/>
          </a:prstGeom>
        </p:spPr>
      </p:pic>
      <p:sp>
        <p:nvSpPr>
          <p:cNvPr id="17" name="타원 16">
            <a:extLst>
              <a:ext uri="{FF2B5EF4-FFF2-40B4-BE49-F238E27FC236}">
                <a16:creationId xmlns:a16="http://schemas.microsoft.com/office/drawing/2014/main" id="{2FF4AE42-AF99-48C1-B5D3-B45B4721A720}"/>
              </a:ext>
            </a:extLst>
          </p:cNvPr>
          <p:cNvSpPr/>
          <p:nvPr/>
        </p:nvSpPr>
        <p:spPr>
          <a:xfrm>
            <a:off x="3611005" y="15902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cxnSp>
        <p:nvCxnSpPr>
          <p:cNvPr id="23" name="연결선: 꺾임 22">
            <a:extLst>
              <a:ext uri="{FF2B5EF4-FFF2-40B4-BE49-F238E27FC236}">
                <a16:creationId xmlns:a16="http://schemas.microsoft.com/office/drawing/2014/main" id="{F1F7A478-917F-4F94-9BE7-CBB3FD2A0376}"/>
              </a:ext>
            </a:extLst>
          </p:cNvPr>
          <p:cNvCxnSpPr>
            <a:cxnSpLocks/>
          </p:cNvCxnSpPr>
          <p:nvPr/>
        </p:nvCxnSpPr>
        <p:spPr>
          <a:xfrm rot="5400000" flipH="1" flipV="1">
            <a:off x="3664065" y="1331064"/>
            <a:ext cx="325929" cy="144016"/>
          </a:xfrm>
          <a:prstGeom prst="bentConnector3">
            <a:avLst>
              <a:gd name="adj1" fmla="val 1010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951C3A71-7134-4979-8809-0507B1D0EA23}"/>
              </a:ext>
            </a:extLst>
          </p:cNvPr>
          <p:cNvCxnSpPr/>
          <p:nvPr/>
        </p:nvCxnSpPr>
        <p:spPr>
          <a:xfrm rot="10800000">
            <a:off x="4272193" y="1403072"/>
            <a:ext cx="178626" cy="1629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432CE464-3152-4FDC-9C54-38CE409B1755}"/>
              </a:ext>
            </a:extLst>
          </p:cNvPr>
          <p:cNvSpPr/>
          <p:nvPr/>
        </p:nvSpPr>
        <p:spPr>
          <a:xfrm>
            <a:off x="5095084" y="952079"/>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cxnSp>
        <p:nvCxnSpPr>
          <p:cNvPr id="3" name="연결선: 꺾임 2">
            <a:extLst>
              <a:ext uri="{FF2B5EF4-FFF2-40B4-BE49-F238E27FC236}">
                <a16:creationId xmlns:a16="http://schemas.microsoft.com/office/drawing/2014/main" id="{74C511ED-6CAE-4941-A46D-40A969217643}"/>
              </a:ext>
            </a:extLst>
          </p:cNvPr>
          <p:cNvCxnSpPr/>
          <p:nvPr/>
        </p:nvCxnSpPr>
        <p:spPr>
          <a:xfrm rot="5400000" flipH="1" flipV="1">
            <a:off x="3263203" y="1000720"/>
            <a:ext cx="450993" cy="3537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696288C-E269-43C3-A75C-C95D08E671F1}"/>
              </a:ext>
            </a:extLst>
          </p:cNvPr>
          <p:cNvSpPr/>
          <p:nvPr/>
        </p:nvSpPr>
        <p:spPr>
          <a:xfrm>
            <a:off x="2849221" y="342900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2" name="타원 31">
            <a:extLst>
              <a:ext uri="{FF2B5EF4-FFF2-40B4-BE49-F238E27FC236}">
                <a16:creationId xmlns:a16="http://schemas.microsoft.com/office/drawing/2014/main" id="{655D6145-9B53-4FAE-A9D0-2DD0133E6A05}"/>
              </a:ext>
            </a:extLst>
          </p:cNvPr>
          <p:cNvSpPr/>
          <p:nvPr/>
        </p:nvSpPr>
        <p:spPr>
          <a:xfrm>
            <a:off x="2351584" y="4167123"/>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8</a:t>
            </a:r>
            <a:endParaRPr lang="ko-KR" altLang="en-US"/>
          </a:p>
        </p:txBody>
      </p:sp>
      <p:sp>
        <p:nvSpPr>
          <p:cNvPr id="33" name="타원 32">
            <a:extLst>
              <a:ext uri="{FF2B5EF4-FFF2-40B4-BE49-F238E27FC236}">
                <a16:creationId xmlns:a16="http://schemas.microsoft.com/office/drawing/2014/main" id="{12FB5A61-D11E-47F8-832F-39519B14E635}"/>
              </a:ext>
            </a:extLst>
          </p:cNvPr>
          <p:cNvSpPr/>
          <p:nvPr/>
        </p:nvSpPr>
        <p:spPr>
          <a:xfrm>
            <a:off x="5951984" y="4508940"/>
            <a:ext cx="288032" cy="288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cxnSp>
        <p:nvCxnSpPr>
          <p:cNvPr id="35" name="직선 화살표 연결선 34">
            <a:extLst>
              <a:ext uri="{FF2B5EF4-FFF2-40B4-BE49-F238E27FC236}">
                <a16:creationId xmlns:a16="http://schemas.microsoft.com/office/drawing/2014/main" id="{ABB99026-CB1D-4B92-A01F-7235367112B5}"/>
              </a:ext>
            </a:extLst>
          </p:cNvPr>
          <p:cNvCxnSpPr/>
          <p:nvPr/>
        </p:nvCxnSpPr>
        <p:spPr>
          <a:xfrm>
            <a:off x="3137253" y="3573014"/>
            <a:ext cx="294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B749B889-355A-45A5-9EB8-9D88B4C3BE21}"/>
              </a:ext>
            </a:extLst>
          </p:cNvPr>
          <p:cNvCxnSpPr>
            <a:stCxn id="32" idx="6"/>
          </p:cNvCxnSpPr>
          <p:nvPr/>
        </p:nvCxnSpPr>
        <p:spPr>
          <a:xfrm flipV="1">
            <a:off x="2639616" y="4311137"/>
            <a:ext cx="497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72B462-4911-42A4-A610-BEE5598D1D4B}"/>
              </a:ext>
            </a:extLst>
          </p:cNvPr>
          <p:cNvCxnSpPr>
            <a:cxnSpLocks/>
            <a:stCxn id="33" idx="2"/>
          </p:cNvCxnSpPr>
          <p:nvPr/>
        </p:nvCxnSpPr>
        <p:spPr>
          <a:xfrm flipH="1">
            <a:off x="5095084" y="4652955"/>
            <a:ext cx="856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그림 5">
            <a:extLst>
              <a:ext uri="{FF2B5EF4-FFF2-40B4-BE49-F238E27FC236}">
                <a16:creationId xmlns:a16="http://schemas.microsoft.com/office/drawing/2014/main" id="{3C7925C7-CFB1-4848-BB06-68C166232179}"/>
              </a:ext>
            </a:extLst>
          </p:cNvPr>
          <p:cNvPicPr>
            <a:picLocks noChangeAspect="1"/>
          </p:cNvPicPr>
          <p:nvPr/>
        </p:nvPicPr>
        <p:blipFill>
          <a:blip r:embed="rId4"/>
          <a:stretch>
            <a:fillRect/>
          </a:stretch>
        </p:blipFill>
        <p:spPr>
          <a:xfrm>
            <a:off x="3234922" y="4410328"/>
            <a:ext cx="371057" cy="567127"/>
          </a:xfrm>
          <a:prstGeom prst="rect">
            <a:avLst/>
          </a:prstGeom>
        </p:spPr>
      </p:pic>
    </p:spTree>
    <p:extLst>
      <p:ext uri="{BB962C8B-B14F-4D97-AF65-F5344CB8AC3E}">
        <p14:creationId xmlns:p14="http://schemas.microsoft.com/office/powerpoint/2010/main" val="375987948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3523</TotalTime>
  <Words>1162</Words>
  <Application>Microsoft Office PowerPoint</Application>
  <PresentationFormat>와이드스크린</PresentationFormat>
  <Paragraphs>368</Paragraphs>
  <Slides>21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Apple SD Gothic Neo</vt:lpstr>
      <vt:lpstr>SF Pro Text Regular</vt:lpstr>
      <vt:lpstr>맑은 고딕</vt:lpstr>
      <vt:lpstr>Arial</vt:lpstr>
      <vt:lpstr>Verdana</vt:lpstr>
      <vt:lpstr>Office 테마</vt:lpstr>
      <vt:lpstr>캠핑 정보 홈페이지</vt:lpstr>
      <vt:lpstr>서비스 개요</vt:lpstr>
      <vt:lpstr>ERD - Entity Relationship Diagram</vt:lpstr>
      <vt:lpstr>User flow : 회원가입 </vt:lpstr>
      <vt:lpstr>Logic process : 회원가입</vt:lpstr>
      <vt:lpstr>Logic process : 로그인 </vt:lpstr>
      <vt:lpstr>Logic process : 아이디 / 비밀번호 찾기</vt:lpstr>
      <vt:lpstr>메인 화면</vt:lpstr>
      <vt:lpstr>PowerPoint 프레젠테이션</vt:lpstr>
      <vt:lpstr>PowerPoint 프레젠테이션</vt:lpstr>
      <vt:lpstr>회원가입 페이지</vt:lpstr>
      <vt:lpstr>PowerPoint 프레젠테이션</vt:lpstr>
      <vt:lpstr>회원가입 성공 페이지</vt:lpstr>
      <vt:lpstr>PowerPoint 프레젠테이션</vt:lpstr>
      <vt:lpstr>로그인 페이지</vt:lpstr>
      <vt:lpstr>PowerPoint 프레젠테이션</vt:lpstr>
      <vt:lpstr>아이디 / 비밀번호 찾기</vt:lpstr>
      <vt:lpstr>PowerPoint 프레젠테이션</vt:lpstr>
      <vt:lpstr>404 error 페이지</vt:lpstr>
      <vt:lpstr>PowerPoint 프레젠테이션</vt:lpstr>
      <vt:lpstr>도메인 코드</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135</cp:revision>
  <cp:lastPrinted>2019-05-29T05:54:36Z</cp:lastPrinted>
  <dcterms:created xsi:type="dcterms:W3CDTF">2019-03-11T07:43:12Z</dcterms:created>
  <dcterms:modified xsi:type="dcterms:W3CDTF">2021-03-11T02:39:04Z</dcterms:modified>
</cp:coreProperties>
</file>